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19"/>
  </p:notesMasterIdLst>
  <p:handoutMasterIdLst>
    <p:handoutMasterId r:id="rId20"/>
  </p:handoutMasterIdLst>
  <p:sldIdLst>
    <p:sldId id="1287" r:id="rId6"/>
    <p:sldId id="1275" r:id="rId7"/>
    <p:sldId id="324" r:id="rId8"/>
    <p:sldId id="1282" r:id="rId9"/>
    <p:sldId id="326" r:id="rId10"/>
    <p:sldId id="327" r:id="rId11"/>
    <p:sldId id="1288" r:id="rId12"/>
    <p:sldId id="1272" r:id="rId13"/>
    <p:sldId id="331" r:id="rId14"/>
    <p:sldId id="1281" r:id="rId15"/>
    <p:sldId id="332" r:id="rId16"/>
    <p:sldId id="1280" r:id="rId17"/>
    <p:sldId id="1276" r:id="rId18"/>
  </p:sldIdLst>
  <p:sldSz cx="9144000" cy="6858000" type="screen4x3"/>
  <p:notesSz cx="7010400" cy="9296400"/>
  <p:defaultTextStyle>
    <a:defPPr>
      <a:defRPr lang="en-US"/>
    </a:defPPr>
    <a:lvl1pPr marL="0" algn="l" defTabSz="456791" rtl="0" eaLnBrk="1" latinLnBrk="0" hangingPunct="1">
      <a:defRPr sz="1800" kern="1200">
        <a:solidFill>
          <a:schemeClr val="tx1"/>
        </a:solidFill>
        <a:latin typeface="+mn-lt"/>
        <a:ea typeface="+mn-ea"/>
        <a:cs typeface="+mn-cs"/>
      </a:defRPr>
    </a:lvl1pPr>
    <a:lvl2pPr marL="456791" algn="l" defTabSz="456791" rtl="0" eaLnBrk="1" latinLnBrk="0" hangingPunct="1">
      <a:defRPr sz="1800" kern="1200">
        <a:solidFill>
          <a:schemeClr val="tx1"/>
        </a:solidFill>
        <a:latin typeface="+mn-lt"/>
        <a:ea typeface="+mn-ea"/>
        <a:cs typeface="+mn-cs"/>
      </a:defRPr>
    </a:lvl2pPr>
    <a:lvl3pPr marL="913586" algn="l" defTabSz="456791" rtl="0" eaLnBrk="1" latinLnBrk="0" hangingPunct="1">
      <a:defRPr sz="1800" kern="1200">
        <a:solidFill>
          <a:schemeClr val="tx1"/>
        </a:solidFill>
        <a:latin typeface="+mn-lt"/>
        <a:ea typeface="+mn-ea"/>
        <a:cs typeface="+mn-cs"/>
      </a:defRPr>
    </a:lvl3pPr>
    <a:lvl4pPr marL="1370375" algn="l" defTabSz="456791" rtl="0" eaLnBrk="1" latinLnBrk="0" hangingPunct="1">
      <a:defRPr sz="1800" kern="1200">
        <a:solidFill>
          <a:schemeClr val="tx1"/>
        </a:solidFill>
        <a:latin typeface="+mn-lt"/>
        <a:ea typeface="+mn-ea"/>
        <a:cs typeface="+mn-cs"/>
      </a:defRPr>
    </a:lvl4pPr>
    <a:lvl5pPr marL="1827170" algn="l" defTabSz="456791" rtl="0" eaLnBrk="1" latinLnBrk="0" hangingPunct="1">
      <a:defRPr sz="1800" kern="1200">
        <a:solidFill>
          <a:schemeClr val="tx1"/>
        </a:solidFill>
        <a:latin typeface="+mn-lt"/>
        <a:ea typeface="+mn-ea"/>
        <a:cs typeface="+mn-cs"/>
      </a:defRPr>
    </a:lvl5pPr>
    <a:lvl6pPr marL="2283964" algn="l" defTabSz="456791" rtl="0" eaLnBrk="1" latinLnBrk="0" hangingPunct="1">
      <a:defRPr sz="1800" kern="1200">
        <a:solidFill>
          <a:schemeClr val="tx1"/>
        </a:solidFill>
        <a:latin typeface="+mn-lt"/>
        <a:ea typeface="+mn-ea"/>
        <a:cs typeface="+mn-cs"/>
      </a:defRPr>
    </a:lvl6pPr>
    <a:lvl7pPr marL="2740758" algn="l" defTabSz="456791" rtl="0" eaLnBrk="1" latinLnBrk="0" hangingPunct="1">
      <a:defRPr sz="1800" kern="1200">
        <a:solidFill>
          <a:schemeClr val="tx1"/>
        </a:solidFill>
        <a:latin typeface="+mn-lt"/>
        <a:ea typeface="+mn-ea"/>
        <a:cs typeface="+mn-cs"/>
      </a:defRPr>
    </a:lvl7pPr>
    <a:lvl8pPr marL="3197549" algn="l" defTabSz="456791" rtl="0" eaLnBrk="1" latinLnBrk="0" hangingPunct="1">
      <a:defRPr sz="1800" kern="1200">
        <a:solidFill>
          <a:schemeClr val="tx1"/>
        </a:solidFill>
        <a:latin typeface="+mn-lt"/>
        <a:ea typeface="+mn-ea"/>
        <a:cs typeface="+mn-cs"/>
      </a:defRPr>
    </a:lvl8pPr>
    <a:lvl9pPr marL="3654343" algn="l" defTabSz="456791"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MONSON, JORDAN L Capt USAF AFPC AFPC/DPFFP" initials="SJLCUAA" lastIdx="10" clrIdx="0">
    <p:extLst>
      <p:ext uri="{19B8F6BF-5375-455C-9EA6-DF929625EA0E}">
        <p15:presenceInfo xmlns:p15="http://schemas.microsoft.com/office/powerpoint/2012/main" userId="S-1-5-21-1271409858-1095883707-2794662393-41631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46"/>
    <a:srgbClr val="339900"/>
    <a:srgbClr val="489E3F"/>
    <a:srgbClr val="00CD00"/>
    <a:srgbClr val="DBEEF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612" autoAdjust="0"/>
    <p:restoredTop sz="55829" autoAdjust="0"/>
  </p:normalViewPr>
  <p:slideViewPr>
    <p:cSldViewPr snapToGrid="0" snapToObjects="1">
      <p:cViewPr varScale="1">
        <p:scale>
          <a:sx n="58" d="100"/>
          <a:sy n="58" d="100"/>
        </p:scale>
        <p:origin x="744" y="60"/>
      </p:cViewPr>
      <p:guideLst>
        <p:guide orient="horz" pos="2160"/>
        <p:guide pos="2880"/>
      </p:guideLst>
    </p:cSldViewPr>
  </p:slideViewPr>
  <p:outlineViewPr>
    <p:cViewPr>
      <p:scale>
        <a:sx n="33" d="100"/>
        <a:sy n="33" d="100"/>
      </p:scale>
      <p:origin x="0" y="14832"/>
    </p:cViewPr>
  </p:outlineViewPr>
  <p:notesTextViewPr>
    <p:cViewPr>
      <p:scale>
        <a:sx n="100" d="100"/>
        <a:sy n="100" d="100"/>
      </p:scale>
      <p:origin x="0" y="0"/>
    </p:cViewPr>
  </p:notesTextViewPr>
  <p:sorterViewPr>
    <p:cViewPr>
      <p:scale>
        <a:sx n="66" d="100"/>
        <a:sy n="66" d="100"/>
      </p:scale>
      <p:origin x="0" y="27760"/>
    </p:cViewPr>
  </p:sorterViewPr>
  <p:notesViewPr>
    <p:cSldViewPr snapToGrid="0" snapToObjects="1">
      <p:cViewPr varScale="1">
        <p:scale>
          <a:sx n="73" d="100"/>
          <a:sy n="73" d="100"/>
        </p:scale>
        <p:origin x="3024" y="20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2" tIns="46586" rIns="93172" bIns="46586" rtlCol="0" anchor="b"/>
          <a:lstStyle>
            <a:lvl1pPr algn="l">
              <a:defRPr sz="1300"/>
            </a:lvl1pPr>
          </a:lstStyle>
          <a:p>
            <a:r>
              <a:rPr lang="en-US" dirty="0"/>
              <a:t>(c) TechWerks 2015</a:t>
            </a: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2" tIns="46586" rIns="93172" bIns="46586" rtlCol="0" anchor="b"/>
          <a:lstStyle>
            <a:lvl1pPr algn="r">
              <a:defRPr sz="1300"/>
            </a:lvl1pPr>
          </a:lstStyle>
          <a:p>
            <a:fld id="{2146BD92-CDB7-F84E-ADDD-DE982E8948C8}" type="slidenum">
              <a:rPr lang="en-US" smtClean="0"/>
              <a:pPr/>
              <a:t>‹#›</a:t>
            </a:fld>
            <a:endParaRPr lang="en-US" dirty="0"/>
          </a:p>
        </p:txBody>
      </p:sp>
    </p:spTree>
    <p:extLst>
      <p:ext uri="{BB962C8B-B14F-4D97-AF65-F5344CB8AC3E}">
        <p14:creationId xmlns:p14="http://schemas.microsoft.com/office/powerpoint/2010/main" val="41108973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17488" y="180975"/>
            <a:ext cx="3430587" cy="2574925"/>
          </a:xfrm>
          <a:prstGeom prst="rect">
            <a:avLst/>
          </a:prstGeom>
          <a:noFill/>
          <a:ln w="12700">
            <a:solidFill>
              <a:prstClr val="black"/>
            </a:solidFill>
          </a:ln>
        </p:spPr>
        <p:txBody>
          <a:bodyPr vert="horz" lIns="93172" tIns="46586" rIns="93172" bIns="46586" rtlCol="0" anchor="ctr"/>
          <a:lstStyle/>
          <a:p>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855302746"/>
              </p:ext>
            </p:extLst>
          </p:nvPr>
        </p:nvGraphicFramePr>
        <p:xfrm>
          <a:off x="3970939" y="180763"/>
          <a:ext cx="2735022" cy="8649204"/>
        </p:xfrm>
        <a:graphic>
          <a:graphicData uri="http://schemas.openxmlformats.org/drawingml/2006/table">
            <a:tbl>
              <a:tblPr firstRow="1" bandRow="1">
                <a:tableStyleId>{5C22544A-7EE6-4342-B048-85BDC9FD1C3A}</a:tableStyleId>
              </a:tblPr>
              <a:tblGrid>
                <a:gridCol w="2735022">
                  <a:extLst>
                    <a:ext uri="{9D8B030D-6E8A-4147-A177-3AD203B41FA5}">
                      <a16:colId xmlns:a16="http://schemas.microsoft.com/office/drawing/2014/main" val="20000"/>
                    </a:ext>
                  </a:extLst>
                </a:gridCol>
              </a:tblGrid>
              <a:tr h="8649204">
                <a:tc>
                  <a:txBody>
                    <a:bodyPr/>
                    <a:lstStyle/>
                    <a:p>
                      <a:r>
                        <a:rPr lang="en-US" sz="1300" dirty="0">
                          <a:solidFill>
                            <a:schemeClr val="tx1"/>
                          </a:solidFill>
                          <a:latin typeface="Cambria"/>
                          <a:cs typeface="Cambria"/>
                        </a:rPr>
                        <a:t>Trainer Notes</a:t>
                      </a:r>
                      <a:r>
                        <a:rPr lang="en-US" sz="1300" baseline="0" dirty="0">
                          <a:solidFill>
                            <a:schemeClr val="tx1"/>
                          </a:solidFill>
                          <a:latin typeface="Cambria"/>
                          <a:cs typeface="Cambria"/>
                        </a:rPr>
                        <a:t>:</a:t>
                      </a:r>
                      <a:endParaRPr lang="en-US" sz="1300" dirty="0">
                        <a:solidFill>
                          <a:schemeClr val="tx1"/>
                        </a:solidFill>
                        <a:latin typeface="Cambria"/>
                        <a:cs typeface="Cambria"/>
                      </a:endParaRPr>
                    </a:p>
                  </a:txBody>
                  <a:tcPr marL="93472" marR="93472" marT="46482" marB="4648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3" name="Slide Number Placeholder 2">
            <a:extLst>
              <a:ext uri="{FF2B5EF4-FFF2-40B4-BE49-F238E27FC236}">
                <a16:creationId xmlns:a16="http://schemas.microsoft.com/office/drawing/2014/main" id="{88272BE2-A9AE-9F4A-AF4D-29C754A9CC3F}"/>
              </a:ext>
            </a:extLst>
          </p:cNvPr>
          <p:cNvSpPr>
            <a:spLocks noGrp="1"/>
          </p:cNvSpPr>
          <p:nvPr>
            <p:ph type="sldNum" sz="quarter" idx="5"/>
          </p:nvPr>
        </p:nvSpPr>
        <p:spPr>
          <a:xfrm>
            <a:off x="3970734" y="8830658"/>
            <a:ext cx="3038145" cy="465742"/>
          </a:xfrm>
          <a:prstGeom prst="rect">
            <a:avLst/>
          </a:prstGeom>
        </p:spPr>
        <p:txBody>
          <a:bodyPr vert="horz" lIns="88139" tIns="44070" rIns="88139" bIns="44070" rtlCol="0" anchor="b"/>
          <a:lstStyle>
            <a:lvl1pPr algn="r">
              <a:defRPr sz="1200"/>
            </a:lvl1pPr>
          </a:lstStyle>
          <a:p>
            <a:fld id="{6F976D8F-8AEB-0B42-A4B2-EC30708873A7}" type="slidenum">
              <a:rPr lang="en-US" smtClean="0"/>
              <a:t>‹#›</a:t>
            </a:fld>
            <a:endParaRPr lang="en-US" dirty="0"/>
          </a:p>
        </p:txBody>
      </p:sp>
      <p:sp>
        <p:nvSpPr>
          <p:cNvPr id="6" name="Notes Placeholder 5">
            <a:extLst>
              <a:ext uri="{FF2B5EF4-FFF2-40B4-BE49-F238E27FC236}">
                <a16:creationId xmlns:a16="http://schemas.microsoft.com/office/drawing/2014/main" id="{DF2FD9B1-4257-5A48-85FB-693F350F2F24}"/>
              </a:ext>
            </a:extLst>
          </p:cNvPr>
          <p:cNvSpPr>
            <a:spLocks noGrp="1"/>
          </p:cNvSpPr>
          <p:nvPr>
            <p:ph type="body" sz="quarter" idx="3"/>
          </p:nvPr>
        </p:nvSpPr>
        <p:spPr>
          <a:xfrm>
            <a:off x="234289" y="2925108"/>
            <a:ext cx="3395663" cy="5904859"/>
          </a:xfrm>
          <a:prstGeom prst="rect">
            <a:avLst/>
          </a:prstGeom>
        </p:spPr>
        <p:txBody>
          <a:bodyPr vert="horz" lIns="88139" tIns="44070" rIns="88139" bIns="4407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7885971"/>
      </p:ext>
    </p:extLst>
  </p:cSld>
  <p:clrMap bg1="lt1" tx1="dk1" bg2="lt2" tx2="dk2" accent1="accent1" accent2="accent2" accent3="accent3" accent4="accent4" accent5="accent5" accent6="accent6" hlink="hlink" folHlink="folHlink"/>
  <p:hf hdr="0" dt="0"/>
  <p:notesStyle>
    <a:lvl1pPr marL="0" algn="l" defTabSz="456791" rtl="0" eaLnBrk="1" latinLnBrk="0" hangingPunct="1">
      <a:defRPr sz="1100" kern="1200">
        <a:solidFill>
          <a:schemeClr val="tx1"/>
        </a:solidFill>
        <a:latin typeface="+mn-lt"/>
        <a:ea typeface="+mn-ea"/>
        <a:cs typeface="+mn-cs"/>
      </a:defRPr>
    </a:lvl1pPr>
    <a:lvl2pPr marL="456791" algn="l" defTabSz="456791" rtl="0" eaLnBrk="1" latinLnBrk="0" hangingPunct="1">
      <a:defRPr sz="1100" kern="1200">
        <a:solidFill>
          <a:schemeClr val="tx1"/>
        </a:solidFill>
        <a:latin typeface="+mn-lt"/>
        <a:ea typeface="+mn-ea"/>
        <a:cs typeface="+mn-cs"/>
      </a:defRPr>
    </a:lvl2pPr>
    <a:lvl3pPr marL="913586" algn="l" defTabSz="456791" rtl="0" eaLnBrk="1" latinLnBrk="0" hangingPunct="1">
      <a:defRPr sz="1100" kern="1200">
        <a:solidFill>
          <a:schemeClr val="tx1"/>
        </a:solidFill>
        <a:latin typeface="+mn-lt"/>
        <a:ea typeface="+mn-ea"/>
        <a:cs typeface="+mn-cs"/>
      </a:defRPr>
    </a:lvl3pPr>
    <a:lvl4pPr marL="1370375" algn="l" defTabSz="456791" rtl="0" eaLnBrk="1" latinLnBrk="0" hangingPunct="1">
      <a:defRPr sz="1100" kern="1200">
        <a:solidFill>
          <a:schemeClr val="tx1"/>
        </a:solidFill>
        <a:latin typeface="+mn-lt"/>
        <a:ea typeface="+mn-ea"/>
        <a:cs typeface="+mn-cs"/>
      </a:defRPr>
    </a:lvl4pPr>
    <a:lvl5pPr marL="1827170" algn="l" defTabSz="456791" rtl="0" eaLnBrk="1" latinLnBrk="0" hangingPunct="1">
      <a:defRPr sz="1100" kern="1200">
        <a:solidFill>
          <a:schemeClr val="tx1"/>
        </a:solidFill>
        <a:latin typeface="+mn-lt"/>
        <a:ea typeface="+mn-ea"/>
        <a:cs typeface="+mn-cs"/>
      </a:defRPr>
    </a:lvl5pPr>
    <a:lvl6pPr marL="2283964" algn="l" defTabSz="456791" rtl="0" eaLnBrk="1" latinLnBrk="0" hangingPunct="1">
      <a:defRPr sz="1200" kern="1200">
        <a:solidFill>
          <a:schemeClr val="tx1"/>
        </a:solidFill>
        <a:latin typeface="+mn-lt"/>
        <a:ea typeface="+mn-ea"/>
        <a:cs typeface="+mn-cs"/>
      </a:defRPr>
    </a:lvl6pPr>
    <a:lvl7pPr marL="2740758" algn="l" defTabSz="456791" rtl="0" eaLnBrk="1" latinLnBrk="0" hangingPunct="1">
      <a:defRPr sz="1200" kern="1200">
        <a:solidFill>
          <a:schemeClr val="tx1"/>
        </a:solidFill>
        <a:latin typeface="+mn-lt"/>
        <a:ea typeface="+mn-ea"/>
        <a:cs typeface="+mn-cs"/>
      </a:defRPr>
    </a:lvl7pPr>
    <a:lvl8pPr marL="3197549" algn="l" defTabSz="456791" rtl="0" eaLnBrk="1" latinLnBrk="0" hangingPunct="1">
      <a:defRPr sz="1200" kern="1200">
        <a:solidFill>
          <a:schemeClr val="tx1"/>
        </a:solidFill>
        <a:latin typeface="+mn-lt"/>
        <a:ea typeface="+mn-ea"/>
        <a:cs typeface="+mn-cs"/>
      </a:defRPr>
    </a:lvl8pPr>
    <a:lvl9pPr marL="3654343" algn="l" defTabSz="45679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Celebrate Good News: (40-50 minutes)</a:t>
            </a:r>
            <a:endParaRPr lang="en-US" dirty="0"/>
          </a:p>
          <a:p>
            <a:pPr marL="220348" indent="-220348">
              <a:buFont typeface="+mj-lt"/>
              <a:buAutoNum type="arabicParenR"/>
            </a:pPr>
            <a:r>
              <a:rPr lang="en-US" dirty="0"/>
              <a:t>Background (2-3 minutes)</a:t>
            </a:r>
          </a:p>
          <a:p>
            <a:pPr marL="220348" indent="-220348">
              <a:buFont typeface="+mj-lt"/>
              <a:buAutoNum type="arabicParenR"/>
            </a:pPr>
            <a:r>
              <a:rPr lang="en-US" dirty="0"/>
              <a:t>Demonstrate Negative Strategies/Discussion (8-10 minutes)</a:t>
            </a:r>
          </a:p>
          <a:p>
            <a:pPr marL="220348" indent="-220348">
              <a:buFont typeface="+mj-lt"/>
              <a:buAutoNum type="arabicParenR"/>
            </a:pPr>
            <a:r>
              <a:rPr lang="en-US" dirty="0"/>
              <a:t>Demonstrate Celebrating Good News and Discussion/Key Points (5-8 minutes)</a:t>
            </a:r>
          </a:p>
          <a:p>
            <a:pPr marL="220348" indent="-220348">
              <a:buFont typeface="+mj-lt"/>
              <a:buAutoNum type="arabicParenR"/>
            </a:pPr>
            <a:r>
              <a:rPr lang="en-US" dirty="0"/>
              <a:t>Big Bang Video (3 minutes)</a:t>
            </a:r>
          </a:p>
          <a:p>
            <a:pPr marL="220348" indent="-220348">
              <a:buFont typeface="+mj-lt"/>
              <a:buAutoNum type="arabicParenR"/>
            </a:pPr>
            <a:r>
              <a:rPr lang="en-US" dirty="0"/>
              <a:t>Activity: Try Celebrating Good News and Debrief (5 minutes)</a:t>
            </a:r>
          </a:p>
          <a:p>
            <a:pPr marL="220348" indent="-220348">
              <a:buFont typeface="+mj-lt"/>
              <a:buAutoNum type="arabicParenR"/>
            </a:pPr>
            <a:r>
              <a:rPr lang="en-US" dirty="0"/>
              <a:t>Activity: How have you responded to good news? (10-15 minutes)</a:t>
            </a:r>
          </a:p>
          <a:p>
            <a:pPr marL="220348" indent="-220348">
              <a:buFont typeface="+mj-lt"/>
              <a:buAutoNum type="arabicParenR"/>
            </a:pPr>
            <a:r>
              <a:rPr lang="en-US" dirty="0"/>
              <a:t>Review, Questions and Wrap-up: (5 minutes)</a:t>
            </a:r>
          </a:p>
          <a:p>
            <a:endParaRPr lang="en-US" dirty="0"/>
          </a:p>
        </p:txBody>
      </p:sp>
      <p:sp>
        <p:nvSpPr>
          <p:cNvPr id="4" name="Slide Number Placeholder 3"/>
          <p:cNvSpPr>
            <a:spLocks noGrp="1"/>
          </p:cNvSpPr>
          <p:nvPr>
            <p:ph type="sldNum" sz="quarter" idx="5"/>
          </p:nvPr>
        </p:nvSpPr>
        <p:spPr/>
        <p:txBody>
          <a:bodyPr/>
          <a:lstStyle/>
          <a:p>
            <a:fld id="{6F976D8F-8AEB-0B42-A4B2-EC30708873A7}" type="slidenum">
              <a:rPr lang="en-US" smtClean="0"/>
              <a:t>1</a:t>
            </a:fld>
            <a:endParaRPr lang="en-US" dirty="0"/>
          </a:p>
        </p:txBody>
      </p:sp>
    </p:spTree>
    <p:extLst>
      <p:ext uri="{BB962C8B-B14F-4D97-AF65-F5344CB8AC3E}">
        <p14:creationId xmlns:p14="http://schemas.microsoft.com/office/powerpoint/2010/main" val="2536895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0301">
              <a:defRPr/>
            </a:pPr>
            <a:r>
              <a:rPr lang="en-US" b="1" dirty="0"/>
              <a:t>Facilitated Discussion:</a:t>
            </a:r>
          </a:p>
          <a:p>
            <a:endParaRPr lang="en-US" dirty="0"/>
          </a:p>
          <a:p>
            <a:pPr marL="165261" indent="-165261" defTabSz="440301">
              <a:buFont typeface="Arial" panose="020B0604020202020204" pitchFamily="34" charset="0"/>
              <a:buChar char="•"/>
              <a:defRPr/>
            </a:pPr>
            <a:r>
              <a:rPr lang="en-US" baseline="0" dirty="0"/>
              <a:t>What was difficult about celebrating the news rather than using a deflating strategy?   </a:t>
            </a:r>
            <a:endParaRPr lang="en-US" dirty="0"/>
          </a:p>
          <a:p>
            <a:pPr marL="165261" indent="-165261">
              <a:buFont typeface="Arial" panose="020B0604020202020204" pitchFamily="34" charset="0"/>
              <a:buChar char="•"/>
            </a:pPr>
            <a:endParaRPr lang="en-US" baseline="0" dirty="0"/>
          </a:p>
          <a:p>
            <a:pPr marL="165261" indent="-165261">
              <a:buFont typeface="Arial" panose="020B0604020202020204" pitchFamily="34" charset="0"/>
              <a:buChar char="•"/>
            </a:pPr>
            <a:r>
              <a:rPr lang="en-US" baseline="0" dirty="0"/>
              <a:t>How did it feel when someone responded in a way that helped you celebrate the good news?</a:t>
            </a:r>
          </a:p>
          <a:p>
            <a:pPr marL="165261" indent="-165261">
              <a:buFont typeface="Arial" panose="020B0604020202020204" pitchFamily="34" charset="0"/>
              <a:buChar char="•"/>
            </a:pPr>
            <a:endParaRPr lang="en-US" baseline="0" dirty="0"/>
          </a:p>
          <a:p>
            <a:pPr marL="165261" indent="-165261">
              <a:buFont typeface="Arial" panose="020B0604020202020204" pitchFamily="34" charset="0"/>
              <a:buChar char="•"/>
            </a:pPr>
            <a:endParaRPr lang="en-US" baseline="0" dirty="0"/>
          </a:p>
          <a:p>
            <a:pPr marL="330521" indent="-330521">
              <a:buFont typeface="Arial" panose="020B0604020202020204" pitchFamily="34" charset="0"/>
              <a:buChar char="•"/>
            </a:pPr>
            <a:endParaRPr lang="en-US" dirty="0"/>
          </a:p>
          <a:p>
            <a:pPr marL="330521" indent="-330521">
              <a:buFont typeface="Arial" panose="020B0604020202020204" pitchFamily="34" charset="0"/>
              <a:buChar char="•"/>
            </a:pPr>
            <a:endParaRPr lang="en-US" dirty="0"/>
          </a:p>
          <a:p>
            <a:endParaRPr lang="en-US" sz="2300" dirty="0"/>
          </a:p>
        </p:txBody>
      </p:sp>
      <p:sp>
        <p:nvSpPr>
          <p:cNvPr id="4" name="Slide Number Placeholder 3">
            <a:extLst>
              <a:ext uri="{FF2B5EF4-FFF2-40B4-BE49-F238E27FC236}">
                <a16:creationId xmlns:a16="http://schemas.microsoft.com/office/drawing/2014/main" id="{A8F90211-9DB4-124E-9E5D-0AAD6442C5A8}"/>
              </a:ext>
            </a:extLst>
          </p:cNvPr>
          <p:cNvSpPr txBox="1">
            <a:spLocks/>
          </p:cNvSpPr>
          <p:nvPr/>
        </p:nvSpPr>
        <p:spPr>
          <a:xfrm>
            <a:off x="3970938" y="8829967"/>
            <a:ext cx="3037840" cy="464820"/>
          </a:xfrm>
          <a:prstGeom prst="rect">
            <a:avLst/>
          </a:prstGeom>
        </p:spPr>
        <p:txBody>
          <a:bodyPr vert="horz" lIns="88139" tIns="44070" rIns="88139" bIns="44070" rtlCol="0" anchor="b"/>
          <a:lstStyle>
            <a:defPPr>
              <a:defRPr lang="en-US"/>
            </a:defPPr>
            <a:lvl1pPr marL="0" algn="r" defTabSz="456791" rtl="0" eaLnBrk="1" latinLnBrk="0" hangingPunct="1">
              <a:defRPr sz="1200" kern="1200">
                <a:solidFill>
                  <a:schemeClr val="tx1"/>
                </a:solidFill>
                <a:latin typeface="+mn-lt"/>
                <a:ea typeface="+mn-ea"/>
                <a:cs typeface="+mn-cs"/>
              </a:defRPr>
            </a:lvl1pPr>
            <a:lvl2pPr marL="456791" algn="l" defTabSz="456791" rtl="0" eaLnBrk="1" latinLnBrk="0" hangingPunct="1">
              <a:defRPr sz="1800" kern="1200">
                <a:solidFill>
                  <a:schemeClr val="tx1"/>
                </a:solidFill>
                <a:latin typeface="+mn-lt"/>
                <a:ea typeface="+mn-ea"/>
                <a:cs typeface="+mn-cs"/>
              </a:defRPr>
            </a:lvl2pPr>
            <a:lvl3pPr marL="913586" algn="l" defTabSz="456791" rtl="0" eaLnBrk="1" latinLnBrk="0" hangingPunct="1">
              <a:defRPr sz="1800" kern="1200">
                <a:solidFill>
                  <a:schemeClr val="tx1"/>
                </a:solidFill>
                <a:latin typeface="+mn-lt"/>
                <a:ea typeface="+mn-ea"/>
                <a:cs typeface="+mn-cs"/>
              </a:defRPr>
            </a:lvl3pPr>
            <a:lvl4pPr marL="1370375" algn="l" defTabSz="456791" rtl="0" eaLnBrk="1" latinLnBrk="0" hangingPunct="1">
              <a:defRPr sz="1800" kern="1200">
                <a:solidFill>
                  <a:schemeClr val="tx1"/>
                </a:solidFill>
                <a:latin typeface="+mn-lt"/>
                <a:ea typeface="+mn-ea"/>
                <a:cs typeface="+mn-cs"/>
              </a:defRPr>
            </a:lvl4pPr>
            <a:lvl5pPr marL="1827170" algn="l" defTabSz="456791" rtl="0" eaLnBrk="1" latinLnBrk="0" hangingPunct="1">
              <a:defRPr sz="1800" kern="1200">
                <a:solidFill>
                  <a:schemeClr val="tx1"/>
                </a:solidFill>
                <a:latin typeface="+mn-lt"/>
                <a:ea typeface="+mn-ea"/>
                <a:cs typeface="+mn-cs"/>
              </a:defRPr>
            </a:lvl5pPr>
            <a:lvl6pPr marL="2283964" algn="l" defTabSz="456791" rtl="0" eaLnBrk="1" latinLnBrk="0" hangingPunct="1">
              <a:defRPr sz="1800" kern="1200">
                <a:solidFill>
                  <a:schemeClr val="tx1"/>
                </a:solidFill>
                <a:latin typeface="+mn-lt"/>
                <a:ea typeface="+mn-ea"/>
                <a:cs typeface="+mn-cs"/>
              </a:defRPr>
            </a:lvl6pPr>
            <a:lvl7pPr marL="2740758" algn="l" defTabSz="456791" rtl="0" eaLnBrk="1" latinLnBrk="0" hangingPunct="1">
              <a:defRPr sz="1800" kern="1200">
                <a:solidFill>
                  <a:schemeClr val="tx1"/>
                </a:solidFill>
                <a:latin typeface="+mn-lt"/>
                <a:ea typeface="+mn-ea"/>
                <a:cs typeface="+mn-cs"/>
              </a:defRPr>
            </a:lvl7pPr>
            <a:lvl8pPr marL="3197549" algn="l" defTabSz="456791" rtl="0" eaLnBrk="1" latinLnBrk="0" hangingPunct="1">
              <a:defRPr sz="1800" kern="1200">
                <a:solidFill>
                  <a:schemeClr val="tx1"/>
                </a:solidFill>
                <a:latin typeface="+mn-lt"/>
                <a:ea typeface="+mn-ea"/>
                <a:cs typeface="+mn-cs"/>
              </a:defRPr>
            </a:lvl8pPr>
            <a:lvl9pPr marL="3654343" algn="l" defTabSz="456791" rtl="0" eaLnBrk="1" latinLnBrk="0" hangingPunct="1">
              <a:defRPr sz="1800" kern="1200">
                <a:solidFill>
                  <a:schemeClr val="tx1"/>
                </a:solidFill>
                <a:latin typeface="+mn-lt"/>
                <a:ea typeface="+mn-ea"/>
                <a:cs typeface="+mn-cs"/>
              </a:defRPr>
            </a:lvl9pPr>
          </a:lstStyle>
          <a:p>
            <a:fld id="{EB05526C-738D-AB45-8E3C-942B59565119}" type="slidenum">
              <a:rPr lang="en-US" smtClean="0"/>
              <a:pPr/>
              <a:t>10</a:t>
            </a:fld>
            <a:endParaRPr lang="en-US" dirty="0"/>
          </a:p>
        </p:txBody>
      </p:sp>
    </p:spTree>
    <p:extLst>
      <p:ext uri="{BB962C8B-B14F-4D97-AF65-F5344CB8AC3E}">
        <p14:creationId xmlns:p14="http://schemas.microsoft.com/office/powerpoint/2010/main" val="1939190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07173" y="2899018"/>
            <a:ext cx="3450240" cy="6208012"/>
          </a:xfrm>
          <a:prstGeom prst="rect">
            <a:avLst/>
          </a:prstGeom>
        </p:spPr>
        <p:txBody>
          <a:bodyPr/>
          <a:lstStyle/>
          <a:p>
            <a:r>
              <a:rPr lang="en-US" b="1" dirty="0"/>
              <a:t>Instructions to Participants:</a:t>
            </a:r>
          </a:p>
          <a:p>
            <a:endParaRPr lang="en-US" dirty="0"/>
          </a:p>
          <a:p>
            <a:pPr marL="165261" indent="-165261">
              <a:buFont typeface="Arial" panose="020B0604020202020204" pitchFamily="34" charset="0"/>
              <a:buChar char="•"/>
            </a:pPr>
            <a:r>
              <a:rPr lang="en-US" baseline="0" dirty="0"/>
              <a:t>Now, t</a:t>
            </a:r>
            <a:r>
              <a:rPr lang="en-US" dirty="0"/>
              <a:t>hink</a:t>
            </a:r>
            <a:r>
              <a:rPr lang="en-US" baseline="0" dirty="0"/>
              <a:t> about your experiences over the last week or so.  Has anyone shared good news with you?  If so, how did you respond?  </a:t>
            </a:r>
          </a:p>
          <a:p>
            <a:pPr marL="165261" indent="-165261">
              <a:buFont typeface="Arial" panose="020B0604020202020204" pitchFamily="34" charset="0"/>
              <a:buChar char="•"/>
            </a:pPr>
            <a:endParaRPr lang="en-US" baseline="0" dirty="0"/>
          </a:p>
          <a:p>
            <a:pPr marL="165261" indent="-165261">
              <a:buFont typeface="Arial" panose="020B0604020202020204" pitchFamily="34" charset="0"/>
              <a:buChar char="•"/>
            </a:pPr>
            <a:r>
              <a:rPr lang="en-US" baseline="0" dirty="0"/>
              <a:t>Talk to a partner at the table about how you responded to people when they shared good news. </a:t>
            </a:r>
          </a:p>
          <a:p>
            <a:pPr marL="165261" indent="-165261">
              <a:buFont typeface="Arial" panose="020B0604020202020204" pitchFamily="34" charset="0"/>
              <a:buChar char="•"/>
            </a:pPr>
            <a:endParaRPr lang="en-US" baseline="0" dirty="0"/>
          </a:p>
          <a:p>
            <a:pPr marL="165261" indent="-165261">
              <a:buFont typeface="Arial" panose="020B0604020202020204" pitchFamily="34" charset="0"/>
              <a:buChar char="•"/>
            </a:pPr>
            <a:endParaRPr lang="en-US" baseline="0" dirty="0"/>
          </a:p>
        </p:txBody>
      </p:sp>
      <p:sp>
        <p:nvSpPr>
          <p:cNvPr id="4" name="Slide Number Placeholder 3">
            <a:extLst>
              <a:ext uri="{FF2B5EF4-FFF2-40B4-BE49-F238E27FC236}">
                <a16:creationId xmlns:a16="http://schemas.microsoft.com/office/drawing/2014/main" id="{B552E34E-E76A-254F-8EAD-2BA90CFE4054}"/>
              </a:ext>
            </a:extLst>
          </p:cNvPr>
          <p:cNvSpPr txBox="1">
            <a:spLocks/>
          </p:cNvSpPr>
          <p:nvPr/>
        </p:nvSpPr>
        <p:spPr>
          <a:xfrm>
            <a:off x="3970938" y="8829967"/>
            <a:ext cx="3037840" cy="464820"/>
          </a:xfrm>
          <a:prstGeom prst="rect">
            <a:avLst/>
          </a:prstGeom>
        </p:spPr>
        <p:txBody>
          <a:bodyPr vert="horz" lIns="88139" tIns="44070" rIns="88139" bIns="44070" rtlCol="0" anchor="b"/>
          <a:lstStyle>
            <a:defPPr>
              <a:defRPr lang="en-US"/>
            </a:defPPr>
            <a:lvl1pPr marL="0" algn="r" defTabSz="456791" rtl="0" eaLnBrk="1" latinLnBrk="0" hangingPunct="1">
              <a:defRPr sz="1200" kern="1200">
                <a:solidFill>
                  <a:schemeClr val="tx1"/>
                </a:solidFill>
                <a:latin typeface="+mn-lt"/>
                <a:ea typeface="+mn-ea"/>
                <a:cs typeface="+mn-cs"/>
              </a:defRPr>
            </a:lvl1pPr>
            <a:lvl2pPr marL="456791" algn="l" defTabSz="456791" rtl="0" eaLnBrk="1" latinLnBrk="0" hangingPunct="1">
              <a:defRPr sz="1800" kern="1200">
                <a:solidFill>
                  <a:schemeClr val="tx1"/>
                </a:solidFill>
                <a:latin typeface="+mn-lt"/>
                <a:ea typeface="+mn-ea"/>
                <a:cs typeface="+mn-cs"/>
              </a:defRPr>
            </a:lvl2pPr>
            <a:lvl3pPr marL="913586" algn="l" defTabSz="456791" rtl="0" eaLnBrk="1" latinLnBrk="0" hangingPunct="1">
              <a:defRPr sz="1800" kern="1200">
                <a:solidFill>
                  <a:schemeClr val="tx1"/>
                </a:solidFill>
                <a:latin typeface="+mn-lt"/>
                <a:ea typeface="+mn-ea"/>
                <a:cs typeface="+mn-cs"/>
              </a:defRPr>
            </a:lvl3pPr>
            <a:lvl4pPr marL="1370375" algn="l" defTabSz="456791" rtl="0" eaLnBrk="1" latinLnBrk="0" hangingPunct="1">
              <a:defRPr sz="1800" kern="1200">
                <a:solidFill>
                  <a:schemeClr val="tx1"/>
                </a:solidFill>
                <a:latin typeface="+mn-lt"/>
                <a:ea typeface="+mn-ea"/>
                <a:cs typeface="+mn-cs"/>
              </a:defRPr>
            </a:lvl4pPr>
            <a:lvl5pPr marL="1827170" algn="l" defTabSz="456791" rtl="0" eaLnBrk="1" latinLnBrk="0" hangingPunct="1">
              <a:defRPr sz="1800" kern="1200">
                <a:solidFill>
                  <a:schemeClr val="tx1"/>
                </a:solidFill>
                <a:latin typeface="+mn-lt"/>
                <a:ea typeface="+mn-ea"/>
                <a:cs typeface="+mn-cs"/>
              </a:defRPr>
            </a:lvl5pPr>
            <a:lvl6pPr marL="2283964" algn="l" defTabSz="456791" rtl="0" eaLnBrk="1" latinLnBrk="0" hangingPunct="1">
              <a:defRPr sz="1800" kern="1200">
                <a:solidFill>
                  <a:schemeClr val="tx1"/>
                </a:solidFill>
                <a:latin typeface="+mn-lt"/>
                <a:ea typeface="+mn-ea"/>
                <a:cs typeface="+mn-cs"/>
              </a:defRPr>
            </a:lvl6pPr>
            <a:lvl7pPr marL="2740758" algn="l" defTabSz="456791" rtl="0" eaLnBrk="1" latinLnBrk="0" hangingPunct="1">
              <a:defRPr sz="1800" kern="1200">
                <a:solidFill>
                  <a:schemeClr val="tx1"/>
                </a:solidFill>
                <a:latin typeface="+mn-lt"/>
                <a:ea typeface="+mn-ea"/>
                <a:cs typeface="+mn-cs"/>
              </a:defRPr>
            </a:lvl7pPr>
            <a:lvl8pPr marL="3197549" algn="l" defTabSz="456791" rtl="0" eaLnBrk="1" latinLnBrk="0" hangingPunct="1">
              <a:defRPr sz="1800" kern="1200">
                <a:solidFill>
                  <a:schemeClr val="tx1"/>
                </a:solidFill>
                <a:latin typeface="+mn-lt"/>
                <a:ea typeface="+mn-ea"/>
                <a:cs typeface="+mn-cs"/>
              </a:defRPr>
            </a:lvl8pPr>
            <a:lvl9pPr marL="3654343" algn="l" defTabSz="456791" rtl="0" eaLnBrk="1" latinLnBrk="0" hangingPunct="1">
              <a:defRPr sz="1800" kern="1200">
                <a:solidFill>
                  <a:schemeClr val="tx1"/>
                </a:solidFill>
                <a:latin typeface="+mn-lt"/>
                <a:ea typeface="+mn-ea"/>
                <a:cs typeface="+mn-cs"/>
              </a:defRPr>
            </a:lvl9pPr>
          </a:lstStyle>
          <a:p>
            <a:fld id="{EB05526C-738D-AB45-8E3C-942B59565119}" type="slidenum">
              <a:rPr lang="en-US" smtClean="0"/>
              <a:pPr/>
              <a:t>11</a:t>
            </a:fld>
            <a:endParaRPr lang="en-US" dirty="0"/>
          </a:p>
        </p:txBody>
      </p:sp>
    </p:spTree>
    <p:extLst>
      <p:ext uri="{BB962C8B-B14F-4D97-AF65-F5344CB8AC3E}">
        <p14:creationId xmlns:p14="http://schemas.microsoft.com/office/powerpoint/2010/main" val="1485708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0301">
              <a:defRPr/>
            </a:pPr>
            <a:r>
              <a:rPr lang="en-US" b="1" dirty="0"/>
              <a:t>Facilitated Discussion:</a:t>
            </a:r>
          </a:p>
          <a:p>
            <a:endParaRPr lang="en-US" dirty="0"/>
          </a:p>
          <a:p>
            <a:pPr marL="165261" indent="-165261">
              <a:buFont typeface="Arial" panose="020B0604020202020204" pitchFamily="34" charset="0"/>
              <a:buChar char="•"/>
            </a:pPr>
            <a:r>
              <a:rPr lang="en-US" baseline="0" dirty="0"/>
              <a:t>Did anyone notice any patterns in how they responded?   </a:t>
            </a:r>
            <a:endParaRPr lang="en-US" dirty="0"/>
          </a:p>
          <a:p>
            <a:endParaRPr lang="en-US" dirty="0"/>
          </a:p>
          <a:p>
            <a:r>
              <a:rPr lang="en-US" b="1" dirty="0"/>
              <a:t>Note to Trainer:</a:t>
            </a:r>
          </a:p>
          <a:p>
            <a:pPr marL="165261" indent="-165261">
              <a:buFont typeface="Arial" panose="020B0604020202020204" pitchFamily="34" charset="0"/>
              <a:buChar char="•"/>
            </a:pPr>
            <a:r>
              <a:rPr lang="en-US" dirty="0"/>
              <a:t>Point out that we sometimes use deflating strategies with the people we are closest to, such as our family members.  Or people celebrate good news with friends or family, but not at work (or vice versa).</a:t>
            </a:r>
            <a:r>
              <a:rPr lang="en-US" baseline="0" dirty="0"/>
              <a:t>  </a:t>
            </a:r>
            <a:r>
              <a:rPr lang="en-US" dirty="0"/>
              <a:t>Allow participants to identify patterns they may notice, and then ask about who is getting their best self.</a:t>
            </a:r>
          </a:p>
          <a:p>
            <a:pPr marL="165261" indent="-165261">
              <a:buFont typeface="Arial" panose="020B0604020202020204" pitchFamily="34" charset="0"/>
              <a:buChar char="•"/>
            </a:pPr>
            <a:endParaRPr lang="en-US" sz="2300" dirty="0"/>
          </a:p>
          <a:p>
            <a:pPr marL="330521" indent="-330521">
              <a:buFont typeface="Arial" panose="020B0604020202020204" pitchFamily="34" charset="0"/>
              <a:buChar char="•"/>
            </a:pPr>
            <a:endParaRPr lang="en-US" sz="2300" dirty="0"/>
          </a:p>
          <a:p>
            <a:pPr marL="330521" indent="-330521">
              <a:buFont typeface="Arial" panose="020B0604020202020204" pitchFamily="34" charset="0"/>
              <a:buChar char="•"/>
            </a:pPr>
            <a:endParaRPr lang="en-US" sz="2300" dirty="0"/>
          </a:p>
          <a:p>
            <a:endParaRPr lang="en-US" sz="2300" dirty="0"/>
          </a:p>
        </p:txBody>
      </p:sp>
      <p:sp>
        <p:nvSpPr>
          <p:cNvPr id="4" name="Slide Number Placeholder 3">
            <a:extLst>
              <a:ext uri="{FF2B5EF4-FFF2-40B4-BE49-F238E27FC236}">
                <a16:creationId xmlns:a16="http://schemas.microsoft.com/office/drawing/2014/main" id="{D5D6902C-7F64-2941-BB77-6E392D8E9CCE}"/>
              </a:ext>
            </a:extLst>
          </p:cNvPr>
          <p:cNvSpPr txBox="1">
            <a:spLocks/>
          </p:cNvSpPr>
          <p:nvPr/>
        </p:nvSpPr>
        <p:spPr>
          <a:xfrm>
            <a:off x="3970938" y="8829967"/>
            <a:ext cx="3037840" cy="464820"/>
          </a:xfrm>
          <a:prstGeom prst="rect">
            <a:avLst/>
          </a:prstGeom>
        </p:spPr>
        <p:txBody>
          <a:bodyPr vert="horz" lIns="88139" tIns="44070" rIns="88139" bIns="44070" rtlCol="0" anchor="b"/>
          <a:lstStyle>
            <a:defPPr>
              <a:defRPr lang="en-US"/>
            </a:defPPr>
            <a:lvl1pPr marL="0" algn="r" defTabSz="456791" rtl="0" eaLnBrk="1" latinLnBrk="0" hangingPunct="1">
              <a:defRPr sz="1200" kern="1200">
                <a:solidFill>
                  <a:schemeClr val="tx1"/>
                </a:solidFill>
                <a:latin typeface="+mn-lt"/>
                <a:ea typeface="+mn-ea"/>
                <a:cs typeface="+mn-cs"/>
              </a:defRPr>
            </a:lvl1pPr>
            <a:lvl2pPr marL="456791" algn="l" defTabSz="456791" rtl="0" eaLnBrk="1" latinLnBrk="0" hangingPunct="1">
              <a:defRPr sz="1800" kern="1200">
                <a:solidFill>
                  <a:schemeClr val="tx1"/>
                </a:solidFill>
                <a:latin typeface="+mn-lt"/>
                <a:ea typeface="+mn-ea"/>
                <a:cs typeface="+mn-cs"/>
              </a:defRPr>
            </a:lvl2pPr>
            <a:lvl3pPr marL="913586" algn="l" defTabSz="456791" rtl="0" eaLnBrk="1" latinLnBrk="0" hangingPunct="1">
              <a:defRPr sz="1800" kern="1200">
                <a:solidFill>
                  <a:schemeClr val="tx1"/>
                </a:solidFill>
                <a:latin typeface="+mn-lt"/>
                <a:ea typeface="+mn-ea"/>
                <a:cs typeface="+mn-cs"/>
              </a:defRPr>
            </a:lvl3pPr>
            <a:lvl4pPr marL="1370375" algn="l" defTabSz="456791" rtl="0" eaLnBrk="1" latinLnBrk="0" hangingPunct="1">
              <a:defRPr sz="1800" kern="1200">
                <a:solidFill>
                  <a:schemeClr val="tx1"/>
                </a:solidFill>
                <a:latin typeface="+mn-lt"/>
                <a:ea typeface="+mn-ea"/>
                <a:cs typeface="+mn-cs"/>
              </a:defRPr>
            </a:lvl4pPr>
            <a:lvl5pPr marL="1827170" algn="l" defTabSz="456791" rtl="0" eaLnBrk="1" latinLnBrk="0" hangingPunct="1">
              <a:defRPr sz="1800" kern="1200">
                <a:solidFill>
                  <a:schemeClr val="tx1"/>
                </a:solidFill>
                <a:latin typeface="+mn-lt"/>
                <a:ea typeface="+mn-ea"/>
                <a:cs typeface="+mn-cs"/>
              </a:defRPr>
            </a:lvl5pPr>
            <a:lvl6pPr marL="2283964" algn="l" defTabSz="456791" rtl="0" eaLnBrk="1" latinLnBrk="0" hangingPunct="1">
              <a:defRPr sz="1800" kern="1200">
                <a:solidFill>
                  <a:schemeClr val="tx1"/>
                </a:solidFill>
                <a:latin typeface="+mn-lt"/>
                <a:ea typeface="+mn-ea"/>
                <a:cs typeface="+mn-cs"/>
              </a:defRPr>
            </a:lvl6pPr>
            <a:lvl7pPr marL="2740758" algn="l" defTabSz="456791" rtl="0" eaLnBrk="1" latinLnBrk="0" hangingPunct="1">
              <a:defRPr sz="1800" kern="1200">
                <a:solidFill>
                  <a:schemeClr val="tx1"/>
                </a:solidFill>
                <a:latin typeface="+mn-lt"/>
                <a:ea typeface="+mn-ea"/>
                <a:cs typeface="+mn-cs"/>
              </a:defRPr>
            </a:lvl7pPr>
            <a:lvl8pPr marL="3197549" algn="l" defTabSz="456791" rtl="0" eaLnBrk="1" latinLnBrk="0" hangingPunct="1">
              <a:defRPr sz="1800" kern="1200">
                <a:solidFill>
                  <a:schemeClr val="tx1"/>
                </a:solidFill>
                <a:latin typeface="+mn-lt"/>
                <a:ea typeface="+mn-ea"/>
                <a:cs typeface="+mn-cs"/>
              </a:defRPr>
            </a:lvl8pPr>
            <a:lvl9pPr marL="3654343" algn="l" defTabSz="456791" rtl="0" eaLnBrk="1" latinLnBrk="0" hangingPunct="1">
              <a:defRPr sz="1800" kern="1200">
                <a:solidFill>
                  <a:schemeClr val="tx1"/>
                </a:solidFill>
                <a:latin typeface="+mn-lt"/>
                <a:ea typeface="+mn-ea"/>
                <a:cs typeface="+mn-cs"/>
              </a:defRPr>
            </a:lvl9pPr>
          </a:lstStyle>
          <a:p>
            <a:fld id="{EB05526C-738D-AB45-8E3C-942B59565119}" type="slidenum">
              <a:rPr lang="en-US" smtClean="0"/>
              <a:pPr/>
              <a:t>12</a:t>
            </a:fld>
            <a:endParaRPr lang="en-US" dirty="0"/>
          </a:p>
        </p:txBody>
      </p:sp>
    </p:spTree>
    <p:extLst>
      <p:ext uri="{BB962C8B-B14F-4D97-AF65-F5344CB8AC3E}">
        <p14:creationId xmlns:p14="http://schemas.microsoft.com/office/powerpoint/2010/main" val="4045745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07173" y="2899018"/>
            <a:ext cx="3450240" cy="6208012"/>
          </a:xfrm>
          <a:prstGeom prst="rect">
            <a:avLst/>
          </a:prstGeom>
        </p:spPr>
        <p:txBody>
          <a:bodyPr/>
          <a:lstStyle/>
          <a:p>
            <a:pPr marL="165261" indent="-165261">
              <a:buFont typeface="Arial" panose="020B0604020202020204" pitchFamily="34" charset="0"/>
              <a:buChar char="•"/>
            </a:pPr>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EB05526C-738D-AB45-8E3C-942B59565119}" type="slidenum">
              <a:rPr lang="en-US" smtClean="0"/>
              <a:pPr/>
              <a:t>13</a:t>
            </a:fld>
            <a:endParaRPr lang="en-US" dirty="0"/>
          </a:p>
        </p:txBody>
      </p:sp>
      <p:sp>
        <p:nvSpPr>
          <p:cNvPr id="13" name="Slide Image Placeholder 12"/>
          <p:cNvSpPr>
            <a:spLocks noGrp="1" noRot="1" noChangeAspect="1"/>
          </p:cNvSpPr>
          <p:nvPr>
            <p:ph type="sldImg"/>
          </p:nvPr>
        </p:nvSpPr>
        <p:spPr>
          <a:xfrm>
            <a:off x="217488" y="180975"/>
            <a:ext cx="3430587" cy="2574925"/>
          </a:xfrm>
        </p:spPr>
      </p:sp>
    </p:spTree>
    <p:extLst>
      <p:ext uri="{BB962C8B-B14F-4D97-AF65-F5344CB8AC3E}">
        <p14:creationId xmlns:p14="http://schemas.microsoft.com/office/powerpoint/2010/main" val="2313494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07173" y="2899018"/>
            <a:ext cx="3450240" cy="6208012"/>
          </a:xfrm>
          <a:prstGeom prst="rect">
            <a:avLst/>
          </a:prstGeom>
        </p:spPr>
        <p:txBody>
          <a:bodyPr/>
          <a:lstStyle/>
          <a:p>
            <a:pPr defTabSz="440301">
              <a:defRPr/>
            </a:pPr>
            <a:r>
              <a:rPr lang="en-US" b="1" dirty="0"/>
              <a:t>Instructions to Participants:</a:t>
            </a:r>
          </a:p>
          <a:p>
            <a:endParaRPr lang="en-US" dirty="0"/>
          </a:p>
          <a:p>
            <a:pPr marL="165261" indent="-165261">
              <a:buFont typeface="Arial" panose="020B0604020202020204" pitchFamily="34" charset="0"/>
              <a:buChar char="•"/>
            </a:pPr>
            <a:r>
              <a:rPr lang="en-US" dirty="0"/>
              <a:t>This skill strengthens your relationships, which are critical for helping you be resilient.</a:t>
            </a:r>
          </a:p>
          <a:p>
            <a:pPr marL="165261" indent="-165261">
              <a:buFont typeface="Arial" panose="020B0604020202020204" pitchFamily="34" charset="0"/>
              <a:buChar char="•"/>
            </a:pPr>
            <a:endParaRPr lang="en-US" dirty="0"/>
          </a:p>
          <a:p>
            <a:pPr marL="165261" indent="-165261">
              <a:buFont typeface="Arial" panose="020B0604020202020204" pitchFamily="34" charset="0"/>
              <a:buChar char="•"/>
            </a:pPr>
            <a:r>
              <a:rPr lang="en-US" dirty="0"/>
              <a:t>We are often supportive to our friends and family members when they need our support in times of stress.  We drop everything to be</a:t>
            </a:r>
            <a:r>
              <a:rPr lang="en-US" baseline="0" dirty="0"/>
              <a:t> there when someone is struggling.  </a:t>
            </a:r>
            <a:r>
              <a:rPr lang="en-US" dirty="0"/>
              <a:t>But actually,</a:t>
            </a:r>
            <a:r>
              <a:rPr lang="en-US" baseline="0" dirty="0"/>
              <a:t> </a:t>
            </a:r>
            <a:r>
              <a:rPr lang="en-US" dirty="0"/>
              <a:t>how you respond to good news may actually be more important for strengthening relationships.  </a:t>
            </a:r>
          </a:p>
          <a:p>
            <a:pPr marL="165261" indent="-165261">
              <a:buFont typeface="Arial" panose="020B0604020202020204" pitchFamily="34" charset="0"/>
              <a:buChar char="•"/>
            </a:pPr>
            <a:endParaRPr lang="en-US" dirty="0"/>
          </a:p>
          <a:p>
            <a:pPr marL="165261" indent="-165261">
              <a:buFont typeface="Arial" panose="020B0604020202020204" pitchFamily="34" charset="0"/>
              <a:buChar char="•"/>
            </a:pPr>
            <a:r>
              <a:rPr lang="en-US" dirty="0"/>
              <a:t>Celebrating Good News provides a boost of positive emotion for both you and the person you are supporting—and those positive conversations lay important groundwork for times when someone needs your support.</a:t>
            </a:r>
          </a:p>
          <a:p>
            <a:endParaRPr lang="en-US" dirty="0"/>
          </a:p>
        </p:txBody>
      </p:sp>
      <p:sp>
        <p:nvSpPr>
          <p:cNvPr id="4" name="Slide Number Placeholder 3">
            <a:extLst>
              <a:ext uri="{FF2B5EF4-FFF2-40B4-BE49-F238E27FC236}">
                <a16:creationId xmlns:a16="http://schemas.microsoft.com/office/drawing/2014/main" id="{4A42CC59-7CB9-8A4F-B762-BB4DB43BB877}"/>
              </a:ext>
            </a:extLst>
          </p:cNvPr>
          <p:cNvSpPr txBox="1">
            <a:spLocks/>
          </p:cNvSpPr>
          <p:nvPr/>
        </p:nvSpPr>
        <p:spPr>
          <a:xfrm>
            <a:off x="3970938" y="8829967"/>
            <a:ext cx="3037840" cy="464820"/>
          </a:xfrm>
          <a:prstGeom prst="rect">
            <a:avLst/>
          </a:prstGeom>
        </p:spPr>
        <p:txBody>
          <a:bodyPr vert="horz" lIns="88139" tIns="44070" rIns="88139" bIns="44070" rtlCol="0" anchor="b"/>
          <a:lstStyle>
            <a:defPPr>
              <a:defRPr lang="en-US"/>
            </a:defPPr>
            <a:lvl1pPr marL="0" algn="r" defTabSz="456791" rtl="0" eaLnBrk="1" latinLnBrk="0" hangingPunct="1">
              <a:defRPr sz="1200" kern="1200">
                <a:solidFill>
                  <a:schemeClr val="tx1"/>
                </a:solidFill>
                <a:latin typeface="+mn-lt"/>
                <a:ea typeface="+mn-ea"/>
                <a:cs typeface="+mn-cs"/>
              </a:defRPr>
            </a:lvl1pPr>
            <a:lvl2pPr marL="456791" algn="l" defTabSz="456791" rtl="0" eaLnBrk="1" latinLnBrk="0" hangingPunct="1">
              <a:defRPr sz="1800" kern="1200">
                <a:solidFill>
                  <a:schemeClr val="tx1"/>
                </a:solidFill>
                <a:latin typeface="+mn-lt"/>
                <a:ea typeface="+mn-ea"/>
                <a:cs typeface="+mn-cs"/>
              </a:defRPr>
            </a:lvl2pPr>
            <a:lvl3pPr marL="913586" algn="l" defTabSz="456791" rtl="0" eaLnBrk="1" latinLnBrk="0" hangingPunct="1">
              <a:defRPr sz="1800" kern="1200">
                <a:solidFill>
                  <a:schemeClr val="tx1"/>
                </a:solidFill>
                <a:latin typeface="+mn-lt"/>
                <a:ea typeface="+mn-ea"/>
                <a:cs typeface="+mn-cs"/>
              </a:defRPr>
            </a:lvl3pPr>
            <a:lvl4pPr marL="1370375" algn="l" defTabSz="456791" rtl="0" eaLnBrk="1" latinLnBrk="0" hangingPunct="1">
              <a:defRPr sz="1800" kern="1200">
                <a:solidFill>
                  <a:schemeClr val="tx1"/>
                </a:solidFill>
                <a:latin typeface="+mn-lt"/>
                <a:ea typeface="+mn-ea"/>
                <a:cs typeface="+mn-cs"/>
              </a:defRPr>
            </a:lvl4pPr>
            <a:lvl5pPr marL="1827170" algn="l" defTabSz="456791" rtl="0" eaLnBrk="1" latinLnBrk="0" hangingPunct="1">
              <a:defRPr sz="1800" kern="1200">
                <a:solidFill>
                  <a:schemeClr val="tx1"/>
                </a:solidFill>
                <a:latin typeface="+mn-lt"/>
                <a:ea typeface="+mn-ea"/>
                <a:cs typeface="+mn-cs"/>
              </a:defRPr>
            </a:lvl5pPr>
            <a:lvl6pPr marL="2283964" algn="l" defTabSz="456791" rtl="0" eaLnBrk="1" latinLnBrk="0" hangingPunct="1">
              <a:defRPr sz="1800" kern="1200">
                <a:solidFill>
                  <a:schemeClr val="tx1"/>
                </a:solidFill>
                <a:latin typeface="+mn-lt"/>
                <a:ea typeface="+mn-ea"/>
                <a:cs typeface="+mn-cs"/>
              </a:defRPr>
            </a:lvl6pPr>
            <a:lvl7pPr marL="2740758" algn="l" defTabSz="456791" rtl="0" eaLnBrk="1" latinLnBrk="0" hangingPunct="1">
              <a:defRPr sz="1800" kern="1200">
                <a:solidFill>
                  <a:schemeClr val="tx1"/>
                </a:solidFill>
                <a:latin typeface="+mn-lt"/>
                <a:ea typeface="+mn-ea"/>
                <a:cs typeface="+mn-cs"/>
              </a:defRPr>
            </a:lvl7pPr>
            <a:lvl8pPr marL="3197549" algn="l" defTabSz="456791" rtl="0" eaLnBrk="1" latinLnBrk="0" hangingPunct="1">
              <a:defRPr sz="1800" kern="1200">
                <a:solidFill>
                  <a:schemeClr val="tx1"/>
                </a:solidFill>
                <a:latin typeface="+mn-lt"/>
                <a:ea typeface="+mn-ea"/>
                <a:cs typeface="+mn-cs"/>
              </a:defRPr>
            </a:lvl8pPr>
            <a:lvl9pPr marL="3654343" algn="l" defTabSz="456791" rtl="0" eaLnBrk="1" latinLnBrk="0" hangingPunct="1">
              <a:defRPr sz="1800" kern="1200">
                <a:solidFill>
                  <a:schemeClr val="tx1"/>
                </a:solidFill>
                <a:latin typeface="+mn-lt"/>
                <a:ea typeface="+mn-ea"/>
                <a:cs typeface="+mn-cs"/>
              </a:defRPr>
            </a:lvl9pPr>
          </a:lstStyle>
          <a:p>
            <a:fld id="{EB05526C-738D-AB45-8E3C-942B59565119}" type="slidenum">
              <a:rPr lang="en-US" smtClean="0"/>
              <a:pPr/>
              <a:t>2</a:t>
            </a:fld>
            <a:endParaRPr lang="en-US" dirty="0"/>
          </a:p>
        </p:txBody>
      </p:sp>
    </p:spTree>
    <p:extLst>
      <p:ext uri="{BB962C8B-B14F-4D97-AF65-F5344CB8AC3E}">
        <p14:creationId xmlns:p14="http://schemas.microsoft.com/office/powerpoint/2010/main" val="242151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07173" y="2899018"/>
            <a:ext cx="3450240" cy="6208012"/>
          </a:xfrm>
          <a:prstGeom prst="rect">
            <a:avLst/>
          </a:prstGeom>
        </p:spPr>
        <p:txBody>
          <a:bodyPr/>
          <a:lstStyle/>
          <a:p>
            <a:pPr defTabSz="440301">
              <a:defRPr/>
            </a:pPr>
            <a:r>
              <a:rPr lang="en-US" b="1" dirty="0"/>
              <a:t>Note to Trainer:</a:t>
            </a:r>
          </a:p>
          <a:p>
            <a:pPr defTabSz="440301">
              <a:defRPr/>
            </a:pPr>
            <a:r>
              <a:rPr lang="en-US" b="0" dirty="0"/>
              <a:t>This skill is best trained when you can demonstrate each of the strategies with another person giving news. If you have an RTA available, practice a demo in advance. One person gives good news and the other person reacts to the news by using each of these three negative strategies. The final demo response should celebrate the news. Make sure you practice in advance and are prepared with responses that work for each of the categories.  You could also ask a participant to demonstrate it with you by telling them to share a specific example of good news.  A good example is if someone shares news that they are going on vacation.  Below are sample responses under each category:</a:t>
            </a:r>
          </a:p>
          <a:p>
            <a:pPr defTabSz="440301">
              <a:defRPr/>
            </a:pPr>
            <a:endParaRPr lang="en-US" b="0" dirty="0"/>
          </a:p>
          <a:p>
            <a:pPr marL="165261" indent="-165261" defTabSz="440301">
              <a:buFont typeface="Arial" panose="020B0604020202020204" pitchFamily="34" charset="0"/>
              <a:buChar char="•"/>
              <a:defRPr/>
            </a:pPr>
            <a:r>
              <a:rPr lang="en-US" b="0" dirty="0"/>
              <a:t>Squash: ‘Do you think you will be able to get time off?  And, vacations can be expensive.  Are you ready for overpaying for hotels, and food and gas?  They mark everything up if they know you are a tourist.’  </a:t>
            </a:r>
          </a:p>
          <a:p>
            <a:pPr marL="165261" indent="-165261" defTabSz="440301">
              <a:buFont typeface="Arial" panose="020B0604020202020204" pitchFamily="34" charset="0"/>
              <a:buChar char="•"/>
              <a:defRPr/>
            </a:pPr>
            <a:r>
              <a:rPr lang="en-US" b="0" dirty="0"/>
              <a:t>Shut Down:  ‘That’s cool” and returns to look at phone or work</a:t>
            </a:r>
          </a:p>
          <a:p>
            <a:pPr marL="165261" indent="-165261" defTabSz="440301">
              <a:buFont typeface="Arial" panose="020B0604020202020204" pitchFamily="34" charset="0"/>
              <a:buChar char="•"/>
              <a:defRPr/>
            </a:pPr>
            <a:r>
              <a:rPr lang="en-US" b="0" dirty="0"/>
              <a:t>Steal: “Oh, great.  Let me tell you about my last vacation.  I had such a great time.  I want to show you some pictures of the wonderful place I visited.  I was able to rest up and had such a great time.”</a:t>
            </a:r>
          </a:p>
          <a:p>
            <a:pPr marL="165261" indent="-165261" defTabSz="440301">
              <a:buFont typeface="Arial" panose="020B0604020202020204" pitchFamily="34" charset="0"/>
              <a:buChar char="•"/>
              <a:defRPr/>
            </a:pPr>
            <a:r>
              <a:rPr lang="en-US" b="0" dirty="0"/>
              <a:t>Celebrate: ‘That sounds really fun.  Where are you going?  Have you been there before?  Who is coming with you?  I know you’ve been working a lot and this is a well-deserved trip.</a:t>
            </a:r>
          </a:p>
          <a:p>
            <a:pPr defTabSz="440301">
              <a:defRPr/>
            </a:pPr>
            <a:endParaRPr lang="en-US" b="1" dirty="0"/>
          </a:p>
          <a:p>
            <a:pPr defTabSz="440301">
              <a:defRPr/>
            </a:pPr>
            <a:r>
              <a:rPr lang="en-US" b="1" dirty="0"/>
              <a:t>Facilitated Discussion (if demonstrating each category):</a:t>
            </a:r>
          </a:p>
          <a:p>
            <a:pPr marL="165261" indent="-165261">
              <a:buFont typeface="Arial" panose="020B0604020202020204" pitchFamily="34" charset="0"/>
              <a:buChar char="•"/>
            </a:pPr>
            <a:r>
              <a:rPr lang="en-US" dirty="0"/>
              <a:t>After demonstrating each style, debrief by asking what participants noticed about each style.  Then, ask what the impact was on the person sharing their good news and how that might impact their relationship.</a:t>
            </a:r>
          </a:p>
          <a:p>
            <a:pPr marL="165261" indent="-165261">
              <a:buFont typeface="Arial" panose="020B0604020202020204" pitchFamily="34" charset="0"/>
              <a:buChar char="•"/>
            </a:pPr>
            <a:r>
              <a:rPr lang="en-US" dirty="0"/>
              <a:t>Remind participants that we don’t usually respond these ways intentionally—we just respond automatically sometimes.</a:t>
            </a:r>
          </a:p>
          <a:p>
            <a:endParaRPr lang="en-US" dirty="0"/>
          </a:p>
          <a:p>
            <a:endParaRPr lang="en-US" dirty="0"/>
          </a:p>
          <a:p>
            <a:r>
              <a:rPr lang="en-US" b="1" dirty="0"/>
              <a:t>If you are unable to conduct a demo with an RTA or class participant, use the notes below to illustrate the four response strategies.</a:t>
            </a:r>
          </a:p>
          <a:p>
            <a:r>
              <a:rPr lang="en-US" dirty="0"/>
              <a:t>Let’s say your friend comes to you and tells you that she is going on vacation.  Here are several ways that we may respond.  Most of these are likely to deflate the conversation.  </a:t>
            </a:r>
            <a:endParaRPr lang="en-US" baseline="0" dirty="0"/>
          </a:p>
          <a:p>
            <a:pPr marL="165261" indent="-165261" defTabSz="440301">
              <a:buFont typeface="Arial" panose="020B0604020202020204" pitchFamily="34" charset="0"/>
              <a:buChar char="•"/>
              <a:defRPr/>
            </a:pPr>
            <a:r>
              <a:rPr lang="en-US" b="0" dirty="0"/>
              <a:t>Squash: ‘Do you think you will be able to get time off?  And, vacations can be expensive.  Are you ready for overpaying for hotels, and food and gas?  They mark everything up if they know you are a tourist.’  </a:t>
            </a:r>
          </a:p>
          <a:p>
            <a:pPr marL="165261" indent="-165261" defTabSz="440301">
              <a:buFont typeface="Arial" panose="020B0604020202020204" pitchFamily="34" charset="0"/>
              <a:buChar char="•"/>
              <a:defRPr/>
            </a:pPr>
            <a:r>
              <a:rPr lang="en-US" b="0" dirty="0"/>
              <a:t>Shut Down:  ‘That’s cool” and returns to look at phone or work</a:t>
            </a:r>
          </a:p>
          <a:p>
            <a:pPr marL="165261" indent="-165261" defTabSz="440301">
              <a:buFont typeface="Arial" panose="020B0604020202020204" pitchFamily="34" charset="0"/>
              <a:buChar char="•"/>
              <a:defRPr/>
            </a:pPr>
            <a:r>
              <a:rPr lang="en-US" b="0" dirty="0"/>
              <a:t>Steal: “oh great.  Let me tell you about my last vacation.  I had such a great time.  I want to show you some pictures of the wonderful place I visited.  I was able to rest up and had such a great time.”</a:t>
            </a:r>
          </a:p>
          <a:p>
            <a:pPr marL="440695" indent="-440695">
              <a:buAutoNum type="arabicParenR"/>
            </a:pPr>
            <a:endParaRPr lang="en-US" dirty="0"/>
          </a:p>
          <a:p>
            <a:r>
              <a:rPr lang="en-US" dirty="0"/>
              <a:t>A better strategy is to help them celebrate the moment. For example, if someone tells me they are going on a vacation, I would show that I am excited for them, and ask questions about their trip.</a:t>
            </a:r>
          </a:p>
          <a:p>
            <a:pPr marL="440301" lvl="1" defTabSz="440301">
              <a:defRPr/>
            </a:pPr>
            <a:r>
              <a:rPr lang="en-US" b="0" dirty="0"/>
              <a:t>‘That sounds really fun.  Where are you going?  Have you been there before?  Who is coming with you?  I know you’ve been working a lot and this is a well-deserved trip.</a:t>
            </a:r>
          </a:p>
          <a:p>
            <a:endParaRPr lang="en-US" dirty="0"/>
          </a:p>
          <a:p>
            <a:pPr marL="440695" indent="-440695">
              <a:buAutoNum type="arabicParenR"/>
            </a:pPr>
            <a:endParaRPr lang="en-US" dirty="0"/>
          </a:p>
          <a:p>
            <a:pPr marL="440695" indent="-440695">
              <a:buAutoNum type="arabicParenR"/>
            </a:pPr>
            <a:endParaRPr lang="en-US" dirty="0"/>
          </a:p>
        </p:txBody>
      </p:sp>
      <p:sp>
        <p:nvSpPr>
          <p:cNvPr id="4" name="Slide Number Placeholder 3">
            <a:extLst>
              <a:ext uri="{FF2B5EF4-FFF2-40B4-BE49-F238E27FC236}">
                <a16:creationId xmlns:a16="http://schemas.microsoft.com/office/drawing/2014/main" id="{C61ABE28-8FB8-8842-ABF6-FDCD921A89B4}"/>
              </a:ext>
            </a:extLst>
          </p:cNvPr>
          <p:cNvSpPr txBox="1">
            <a:spLocks/>
          </p:cNvSpPr>
          <p:nvPr/>
        </p:nvSpPr>
        <p:spPr>
          <a:xfrm>
            <a:off x="3970938" y="8829967"/>
            <a:ext cx="3037840" cy="464820"/>
          </a:xfrm>
          <a:prstGeom prst="rect">
            <a:avLst/>
          </a:prstGeom>
        </p:spPr>
        <p:txBody>
          <a:bodyPr vert="horz" lIns="88139" tIns="44070" rIns="88139" bIns="44070" rtlCol="0" anchor="b"/>
          <a:lstStyle>
            <a:defPPr>
              <a:defRPr lang="en-US"/>
            </a:defPPr>
            <a:lvl1pPr marL="0" algn="r" defTabSz="456791" rtl="0" eaLnBrk="1" latinLnBrk="0" hangingPunct="1">
              <a:defRPr sz="1200" kern="1200">
                <a:solidFill>
                  <a:schemeClr val="tx1"/>
                </a:solidFill>
                <a:latin typeface="+mn-lt"/>
                <a:ea typeface="+mn-ea"/>
                <a:cs typeface="+mn-cs"/>
              </a:defRPr>
            </a:lvl1pPr>
            <a:lvl2pPr marL="456791" algn="l" defTabSz="456791" rtl="0" eaLnBrk="1" latinLnBrk="0" hangingPunct="1">
              <a:defRPr sz="1800" kern="1200">
                <a:solidFill>
                  <a:schemeClr val="tx1"/>
                </a:solidFill>
                <a:latin typeface="+mn-lt"/>
                <a:ea typeface="+mn-ea"/>
                <a:cs typeface="+mn-cs"/>
              </a:defRPr>
            </a:lvl2pPr>
            <a:lvl3pPr marL="913586" algn="l" defTabSz="456791" rtl="0" eaLnBrk="1" latinLnBrk="0" hangingPunct="1">
              <a:defRPr sz="1800" kern="1200">
                <a:solidFill>
                  <a:schemeClr val="tx1"/>
                </a:solidFill>
                <a:latin typeface="+mn-lt"/>
                <a:ea typeface="+mn-ea"/>
                <a:cs typeface="+mn-cs"/>
              </a:defRPr>
            </a:lvl3pPr>
            <a:lvl4pPr marL="1370375" algn="l" defTabSz="456791" rtl="0" eaLnBrk="1" latinLnBrk="0" hangingPunct="1">
              <a:defRPr sz="1800" kern="1200">
                <a:solidFill>
                  <a:schemeClr val="tx1"/>
                </a:solidFill>
                <a:latin typeface="+mn-lt"/>
                <a:ea typeface="+mn-ea"/>
                <a:cs typeface="+mn-cs"/>
              </a:defRPr>
            </a:lvl4pPr>
            <a:lvl5pPr marL="1827170" algn="l" defTabSz="456791" rtl="0" eaLnBrk="1" latinLnBrk="0" hangingPunct="1">
              <a:defRPr sz="1800" kern="1200">
                <a:solidFill>
                  <a:schemeClr val="tx1"/>
                </a:solidFill>
                <a:latin typeface="+mn-lt"/>
                <a:ea typeface="+mn-ea"/>
                <a:cs typeface="+mn-cs"/>
              </a:defRPr>
            </a:lvl5pPr>
            <a:lvl6pPr marL="2283964" algn="l" defTabSz="456791" rtl="0" eaLnBrk="1" latinLnBrk="0" hangingPunct="1">
              <a:defRPr sz="1800" kern="1200">
                <a:solidFill>
                  <a:schemeClr val="tx1"/>
                </a:solidFill>
                <a:latin typeface="+mn-lt"/>
                <a:ea typeface="+mn-ea"/>
                <a:cs typeface="+mn-cs"/>
              </a:defRPr>
            </a:lvl6pPr>
            <a:lvl7pPr marL="2740758" algn="l" defTabSz="456791" rtl="0" eaLnBrk="1" latinLnBrk="0" hangingPunct="1">
              <a:defRPr sz="1800" kern="1200">
                <a:solidFill>
                  <a:schemeClr val="tx1"/>
                </a:solidFill>
                <a:latin typeface="+mn-lt"/>
                <a:ea typeface="+mn-ea"/>
                <a:cs typeface="+mn-cs"/>
              </a:defRPr>
            </a:lvl7pPr>
            <a:lvl8pPr marL="3197549" algn="l" defTabSz="456791" rtl="0" eaLnBrk="1" latinLnBrk="0" hangingPunct="1">
              <a:defRPr sz="1800" kern="1200">
                <a:solidFill>
                  <a:schemeClr val="tx1"/>
                </a:solidFill>
                <a:latin typeface="+mn-lt"/>
                <a:ea typeface="+mn-ea"/>
                <a:cs typeface="+mn-cs"/>
              </a:defRPr>
            </a:lvl8pPr>
            <a:lvl9pPr marL="3654343" algn="l" defTabSz="456791" rtl="0" eaLnBrk="1" latinLnBrk="0" hangingPunct="1">
              <a:defRPr sz="1800" kern="1200">
                <a:solidFill>
                  <a:schemeClr val="tx1"/>
                </a:solidFill>
                <a:latin typeface="+mn-lt"/>
                <a:ea typeface="+mn-ea"/>
                <a:cs typeface="+mn-cs"/>
              </a:defRPr>
            </a:lvl9pPr>
          </a:lstStyle>
          <a:p>
            <a:fld id="{EB05526C-738D-AB45-8E3C-942B59565119}" type="slidenum">
              <a:rPr lang="en-US" smtClean="0"/>
              <a:pPr/>
              <a:t>3</a:t>
            </a:fld>
            <a:endParaRPr lang="en-US" dirty="0"/>
          </a:p>
        </p:txBody>
      </p:sp>
    </p:spTree>
    <p:extLst>
      <p:ext uri="{BB962C8B-B14F-4D97-AF65-F5344CB8AC3E}">
        <p14:creationId xmlns:p14="http://schemas.microsoft.com/office/powerpoint/2010/main" val="4109210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07173" y="2899018"/>
            <a:ext cx="3450240" cy="6208012"/>
          </a:xfrm>
          <a:prstGeom prst="rect">
            <a:avLst/>
          </a:prstGeom>
        </p:spPr>
        <p:txBody>
          <a:bodyPr/>
          <a:lstStyle/>
          <a:p>
            <a:pPr marL="165261" indent="-165261" defTabSz="440301">
              <a:buFont typeface="Arial" panose="020B0604020202020204" pitchFamily="34" charset="0"/>
              <a:buChar char="•"/>
              <a:defRPr/>
            </a:pPr>
            <a:r>
              <a:rPr lang="en-US" dirty="0"/>
              <a:t>Celebrating the News is a better way to build the relationship.  You can help the other person celebrate the moment by:</a:t>
            </a:r>
          </a:p>
          <a:p>
            <a:pPr marL="165261" indent="-165261" defTabSz="440301">
              <a:buFont typeface="Arial" panose="020B0604020202020204" pitchFamily="34" charset="0"/>
              <a:buChar char="•"/>
              <a:defRPr/>
            </a:pPr>
            <a:endParaRPr lang="en-US" dirty="0"/>
          </a:p>
          <a:p>
            <a:pPr marL="605561" lvl="1" indent="-165261" defTabSz="440301">
              <a:buFont typeface="Arial" panose="020B0604020202020204" pitchFamily="34" charset="0"/>
              <a:buChar char="•"/>
              <a:defRPr/>
            </a:pPr>
            <a:r>
              <a:rPr lang="en-US" dirty="0"/>
              <a:t>Asking questions, by seeking additional details about the event or asking why the event is meaningful</a:t>
            </a:r>
          </a:p>
          <a:p>
            <a:pPr marL="605561" lvl="1" indent="-165261" defTabSz="440301">
              <a:buFont typeface="Arial" panose="020B0604020202020204" pitchFamily="34" charset="0"/>
              <a:buChar char="•"/>
              <a:defRPr/>
            </a:pPr>
            <a:endParaRPr lang="en-US" dirty="0"/>
          </a:p>
          <a:p>
            <a:pPr marL="605561" lvl="1" indent="-165261" defTabSz="440301">
              <a:buFont typeface="Arial" panose="020B0604020202020204" pitchFamily="34" charset="0"/>
              <a:buChar char="•"/>
              <a:defRPr/>
            </a:pPr>
            <a:r>
              <a:rPr lang="en-US" dirty="0"/>
              <a:t>Expressing excitement and enthusiasm about the positive news</a:t>
            </a:r>
          </a:p>
          <a:p>
            <a:pPr marL="605561" lvl="1" indent="-165261" defTabSz="440301">
              <a:buFont typeface="Arial" panose="020B0604020202020204" pitchFamily="34" charset="0"/>
              <a:buChar char="•"/>
              <a:defRPr/>
            </a:pPr>
            <a:endParaRPr lang="en-US" dirty="0"/>
          </a:p>
          <a:p>
            <a:pPr marL="605561" lvl="1" indent="-165261" defTabSz="440301">
              <a:buFont typeface="Arial" panose="020B0604020202020204" pitchFamily="34" charset="0"/>
              <a:buChar char="•"/>
              <a:defRPr/>
            </a:pPr>
            <a:r>
              <a:rPr lang="en-US" dirty="0"/>
              <a:t>Being engaged and interested</a:t>
            </a:r>
          </a:p>
          <a:p>
            <a:pPr marL="605561" lvl="1" indent="-165261" defTabSz="440301">
              <a:buFont typeface="Arial" panose="020B0604020202020204" pitchFamily="34" charset="0"/>
              <a:buChar char="•"/>
              <a:defRPr/>
            </a:pPr>
            <a:endParaRPr lang="en-US" dirty="0"/>
          </a:p>
          <a:p>
            <a:pPr marL="605561" lvl="1" indent="-165261" defTabSz="440301">
              <a:buFont typeface="Arial" panose="020B0604020202020204" pitchFamily="34" charset="0"/>
              <a:buChar char="•"/>
              <a:defRPr/>
            </a:pPr>
            <a:r>
              <a:rPr lang="en-US" dirty="0"/>
              <a:t>Showing authentic interest and support</a:t>
            </a:r>
          </a:p>
          <a:p>
            <a:endParaRPr lang="en-US" dirty="0"/>
          </a:p>
          <a:p>
            <a:pPr marL="440695" indent="-440695">
              <a:buAutoNum type="arabicParenR"/>
            </a:pPr>
            <a:endParaRPr lang="en-US" dirty="0"/>
          </a:p>
          <a:p>
            <a:pPr marL="440695" indent="-440695">
              <a:buAutoNum type="arabicParenR"/>
            </a:pPr>
            <a:endParaRPr lang="en-US" dirty="0"/>
          </a:p>
        </p:txBody>
      </p:sp>
      <p:sp>
        <p:nvSpPr>
          <p:cNvPr id="4" name="Slide Number Placeholder 3">
            <a:extLst>
              <a:ext uri="{FF2B5EF4-FFF2-40B4-BE49-F238E27FC236}">
                <a16:creationId xmlns:a16="http://schemas.microsoft.com/office/drawing/2014/main" id="{C61ABE28-8FB8-8842-ABF6-FDCD921A89B4}"/>
              </a:ext>
            </a:extLst>
          </p:cNvPr>
          <p:cNvSpPr txBox="1">
            <a:spLocks/>
          </p:cNvSpPr>
          <p:nvPr/>
        </p:nvSpPr>
        <p:spPr>
          <a:xfrm>
            <a:off x="3970938" y="8829967"/>
            <a:ext cx="3037840" cy="464820"/>
          </a:xfrm>
          <a:prstGeom prst="rect">
            <a:avLst/>
          </a:prstGeom>
        </p:spPr>
        <p:txBody>
          <a:bodyPr vert="horz" lIns="88139" tIns="44070" rIns="88139" bIns="44070" rtlCol="0" anchor="b"/>
          <a:lstStyle>
            <a:defPPr>
              <a:defRPr lang="en-US"/>
            </a:defPPr>
            <a:lvl1pPr marL="0" algn="r" defTabSz="456791" rtl="0" eaLnBrk="1" latinLnBrk="0" hangingPunct="1">
              <a:defRPr sz="1200" kern="1200">
                <a:solidFill>
                  <a:schemeClr val="tx1"/>
                </a:solidFill>
                <a:latin typeface="+mn-lt"/>
                <a:ea typeface="+mn-ea"/>
                <a:cs typeface="+mn-cs"/>
              </a:defRPr>
            </a:lvl1pPr>
            <a:lvl2pPr marL="456791" algn="l" defTabSz="456791" rtl="0" eaLnBrk="1" latinLnBrk="0" hangingPunct="1">
              <a:defRPr sz="1800" kern="1200">
                <a:solidFill>
                  <a:schemeClr val="tx1"/>
                </a:solidFill>
                <a:latin typeface="+mn-lt"/>
                <a:ea typeface="+mn-ea"/>
                <a:cs typeface="+mn-cs"/>
              </a:defRPr>
            </a:lvl2pPr>
            <a:lvl3pPr marL="913586" algn="l" defTabSz="456791" rtl="0" eaLnBrk="1" latinLnBrk="0" hangingPunct="1">
              <a:defRPr sz="1800" kern="1200">
                <a:solidFill>
                  <a:schemeClr val="tx1"/>
                </a:solidFill>
                <a:latin typeface="+mn-lt"/>
                <a:ea typeface="+mn-ea"/>
                <a:cs typeface="+mn-cs"/>
              </a:defRPr>
            </a:lvl3pPr>
            <a:lvl4pPr marL="1370375" algn="l" defTabSz="456791" rtl="0" eaLnBrk="1" latinLnBrk="0" hangingPunct="1">
              <a:defRPr sz="1800" kern="1200">
                <a:solidFill>
                  <a:schemeClr val="tx1"/>
                </a:solidFill>
                <a:latin typeface="+mn-lt"/>
                <a:ea typeface="+mn-ea"/>
                <a:cs typeface="+mn-cs"/>
              </a:defRPr>
            </a:lvl4pPr>
            <a:lvl5pPr marL="1827170" algn="l" defTabSz="456791" rtl="0" eaLnBrk="1" latinLnBrk="0" hangingPunct="1">
              <a:defRPr sz="1800" kern="1200">
                <a:solidFill>
                  <a:schemeClr val="tx1"/>
                </a:solidFill>
                <a:latin typeface="+mn-lt"/>
                <a:ea typeface="+mn-ea"/>
                <a:cs typeface="+mn-cs"/>
              </a:defRPr>
            </a:lvl5pPr>
            <a:lvl6pPr marL="2283964" algn="l" defTabSz="456791" rtl="0" eaLnBrk="1" latinLnBrk="0" hangingPunct="1">
              <a:defRPr sz="1800" kern="1200">
                <a:solidFill>
                  <a:schemeClr val="tx1"/>
                </a:solidFill>
                <a:latin typeface="+mn-lt"/>
                <a:ea typeface="+mn-ea"/>
                <a:cs typeface="+mn-cs"/>
              </a:defRPr>
            </a:lvl6pPr>
            <a:lvl7pPr marL="2740758" algn="l" defTabSz="456791" rtl="0" eaLnBrk="1" latinLnBrk="0" hangingPunct="1">
              <a:defRPr sz="1800" kern="1200">
                <a:solidFill>
                  <a:schemeClr val="tx1"/>
                </a:solidFill>
                <a:latin typeface="+mn-lt"/>
                <a:ea typeface="+mn-ea"/>
                <a:cs typeface="+mn-cs"/>
              </a:defRPr>
            </a:lvl7pPr>
            <a:lvl8pPr marL="3197549" algn="l" defTabSz="456791" rtl="0" eaLnBrk="1" latinLnBrk="0" hangingPunct="1">
              <a:defRPr sz="1800" kern="1200">
                <a:solidFill>
                  <a:schemeClr val="tx1"/>
                </a:solidFill>
                <a:latin typeface="+mn-lt"/>
                <a:ea typeface="+mn-ea"/>
                <a:cs typeface="+mn-cs"/>
              </a:defRPr>
            </a:lvl8pPr>
            <a:lvl9pPr marL="3654343" algn="l" defTabSz="456791" rtl="0" eaLnBrk="1" latinLnBrk="0" hangingPunct="1">
              <a:defRPr sz="1800" kern="1200">
                <a:solidFill>
                  <a:schemeClr val="tx1"/>
                </a:solidFill>
                <a:latin typeface="+mn-lt"/>
                <a:ea typeface="+mn-ea"/>
                <a:cs typeface="+mn-cs"/>
              </a:defRPr>
            </a:lvl9pPr>
          </a:lstStyle>
          <a:p>
            <a:fld id="{EB05526C-738D-AB45-8E3C-942B59565119}" type="slidenum">
              <a:rPr lang="en-US" smtClean="0"/>
              <a:pPr/>
              <a:t>4</a:t>
            </a:fld>
            <a:endParaRPr lang="en-US" dirty="0"/>
          </a:p>
        </p:txBody>
      </p:sp>
    </p:spTree>
    <p:extLst>
      <p:ext uri="{BB962C8B-B14F-4D97-AF65-F5344CB8AC3E}">
        <p14:creationId xmlns:p14="http://schemas.microsoft.com/office/powerpoint/2010/main" val="3047709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07173" y="2899018"/>
            <a:ext cx="3450240" cy="6208012"/>
          </a:xfrm>
          <a:prstGeom prst="rect">
            <a:avLst/>
          </a:prstGeom>
        </p:spPr>
        <p:txBody>
          <a:bodyPr/>
          <a:lstStyle/>
          <a:p>
            <a:r>
              <a:rPr lang="en-US" b="1" dirty="0"/>
              <a:t>Instructions to Participants:</a:t>
            </a:r>
          </a:p>
          <a:p>
            <a:r>
              <a:rPr lang="en-US" dirty="0"/>
              <a:t>There are several key points to remember about this skill</a:t>
            </a:r>
          </a:p>
          <a:p>
            <a:pPr marL="165261" indent="-165261">
              <a:buFont typeface="Arial" panose="020B0604020202020204" pitchFamily="34" charset="0"/>
              <a:buChar char="•"/>
            </a:pPr>
            <a:r>
              <a:rPr lang="en-US" dirty="0"/>
              <a:t>First, celebrate the news because you care about the person, not necessarily the news.  For example, your friend may tell you that he received a care package from home.  You may not care about what was in the care package, but you care about your friend.</a:t>
            </a:r>
          </a:p>
          <a:p>
            <a:pPr marL="165261" indent="-165261">
              <a:buFont typeface="Arial" panose="020B0604020202020204" pitchFamily="34" charset="0"/>
              <a:buChar char="•"/>
            </a:pPr>
            <a:endParaRPr lang="en-US" dirty="0"/>
          </a:p>
          <a:p>
            <a:pPr marL="165261" indent="-165261">
              <a:buFont typeface="Arial"/>
              <a:buChar char="•"/>
            </a:pPr>
            <a:r>
              <a:rPr lang="en-US" baseline="0" dirty="0"/>
              <a:t>Celebrating good news doesn't have to be time consuming. Asking a few questions doesn’t take much time. </a:t>
            </a:r>
          </a:p>
          <a:p>
            <a:pPr marL="165261" indent="-165261">
              <a:buFont typeface="Arial"/>
              <a:buChar char="•"/>
            </a:pPr>
            <a:endParaRPr lang="en-US" baseline="0" dirty="0"/>
          </a:p>
          <a:p>
            <a:pPr marL="165261" indent="-165261">
              <a:buFont typeface="Arial"/>
              <a:buChar char="•"/>
            </a:pPr>
            <a:r>
              <a:rPr lang="en-US" baseline="0" dirty="0"/>
              <a:t>Help the other person celebrate the moment and re-live their positive emotions.</a:t>
            </a:r>
          </a:p>
          <a:p>
            <a:pPr marL="165261" indent="-165261">
              <a:buFont typeface="Arial"/>
              <a:buChar char="•"/>
            </a:pPr>
            <a:endParaRPr lang="en-US" dirty="0"/>
          </a:p>
          <a:p>
            <a:pPr marL="165261" indent="-165261">
              <a:buFont typeface="Arial"/>
              <a:buChar char="•"/>
            </a:pPr>
            <a:r>
              <a:rPr lang="en-US" baseline="0" dirty="0"/>
              <a:t>If the news they share is dangerous, do NOT celebrate.  It is okay to express your concern about something that may hurt the person. </a:t>
            </a:r>
            <a:r>
              <a:rPr lang="en-US" dirty="0"/>
              <a:t>If the news isn’t dangerous, but you still have concerns</a:t>
            </a:r>
            <a:r>
              <a:rPr lang="en-US" baseline="0" dirty="0"/>
              <a:t>, think about having Conversation A and then Conversation B.  Conversation A celebrates the good news and builds positive emotions. Conversation B can be about your concerns. </a:t>
            </a:r>
          </a:p>
          <a:p>
            <a:pPr marL="165261" indent="-165261">
              <a:buFont typeface="Arial"/>
              <a:buChar char="•"/>
            </a:pPr>
            <a:endParaRPr lang="en-US" baseline="0" dirty="0"/>
          </a:p>
          <a:p>
            <a:pPr marL="165261" indent="-165261">
              <a:buFont typeface="Arial"/>
              <a:buChar char="•"/>
            </a:pPr>
            <a:r>
              <a:rPr lang="en-US" baseline="0" dirty="0"/>
              <a:t>Being there for someone when they share good news can be a gateway conversation in the relationship.  If the person trusts you to celebrate good news with them, they may also trust you when they need to talk about something more difficult.</a:t>
            </a:r>
          </a:p>
          <a:p>
            <a:pPr marL="165261" indent="-165261">
              <a:buFont typeface="Arial"/>
              <a:buChar char="•"/>
            </a:pPr>
            <a:endParaRPr lang="en-US" baseline="0" dirty="0"/>
          </a:p>
          <a:p>
            <a:pPr marL="165261" indent="-165261">
              <a:buFont typeface="Arial"/>
              <a:buChar char="•"/>
            </a:pPr>
            <a:endParaRPr lang="en-US" dirty="0"/>
          </a:p>
        </p:txBody>
      </p:sp>
      <p:sp>
        <p:nvSpPr>
          <p:cNvPr id="4" name="Slide Number Placeholder 3">
            <a:extLst>
              <a:ext uri="{FF2B5EF4-FFF2-40B4-BE49-F238E27FC236}">
                <a16:creationId xmlns:a16="http://schemas.microsoft.com/office/drawing/2014/main" id="{2C22DCFE-96AF-8446-A54C-3209CA117FD1}"/>
              </a:ext>
            </a:extLst>
          </p:cNvPr>
          <p:cNvSpPr txBox="1">
            <a:spLocks/>
          </p:cNvSpPr>
          <p:nvPr/>
        </p:nvSpPr>
        <p:spPr>
          <a:xfrm>
            <a:off x="3970938" y="8829967"/>
            <a:ext cx="3037840" cy="464820"/>
          </a:xfrm>
          <a:prstGeom prst="rect">
            <a:avLst/>
          </a:prstGeom>
        </p:spPr>
        <p:txBody>
          <a:bodyPr vert="horz" lIns="88139" tIns="44070" rIns="88139" bIns="44070" rtlCol="0" anchor="b"/>
          <a:lstStyle>
            <a:defPPr>
              <a:defRPr lang="en-US"/>
            </a:defPPr>
            <a:lvl1pPr marL="0" algn="r" defTabSz="456791" rtl="0" eaLnBrk="1" latinLnBrk="0" hangingPunct="1">
              <a:defRPr sz="1200" kern="1200">
                <a:solidFill>
                  <a:schemeClr val="tx1"/>
                </a:solidFill>
                <a:latin typeface="+mn-lt"/>
                <a:ea typeface="+mn-ea"/>
                <a:cs typeface="+mn-cs"/>
              </a:defRPr>
            </a:lvl1pPr>
            <a:lvl2pPr marL="456791" algn="l" defTabSz="456791" rtl="0" eaLnBrk="1" latinLnBrk="0" hangingPunct="1">
              <a:defRPr sz="1800" kern="1200">
                <a:solidFill>
                  <a:schemeClr val="tx1"/>
                </a:solidFill>
                <a:latin typeface="+mn-lt"/>
                <a:ea typeface="+mn-ea"/>
                <a:cs typeface="+mn-cs"/>
              </a:defRPr>
            </a:lvl2pPr>
            <a:lvl3pPr marL="913586" algn="l" defTabSz="456791" rtl="0" eaLnBrk="1" latinLnBrk="0" hangingPunct="1">
              <a:defRPr sz="1800" kern="1200">
                <a:solidFill>
                  <a:schemeClr val="tx1"/>
                </a:solidFill>
                <a:latin typeface="+mn-lt"/>
                <a:ea typeface="+mn-ea"/>
                <a:cs typeface="+mn-cs"/>
              </a:defRPr>
            </a:lvl3pPr>
            <a:lvl4pPr marL="1370375" algn="l" defTabSz="456791" rtl="0" eaLnBrk="1" latinLnBrk="0" hangingPunct="1">
              <a:defRPr sz="1800" kern="1200">
                <a:solidFill>
                  <a:schemeClr val="tx1"/>
                </a:solidFill>
                <a:latin typeface="+mn-lt"/>
                <a:ea typeface="+mn-ea"/>
                <a:cs typeface="+mn-cs"/>
              </a:defRPr>
            </a:lvl4pPr>
            <a:lvl5pPr marL="1827170" algn="l" defTabSz="456791" rtl="0" eaLnBrk="1" latinLnBrk="0" hangingPunct="1">
              <a:defRPr sz="1800" kern="1200">
                <a:solidFill>
                  <a:schemeClr val="tx1"/>
                </a:solidFill>
                <a:latin typeface="+mn-lt"/>
                <a:ea typeface="+mn-ea"/>
                <a:cs typeface="+mn-cs"/>
              </a:defRPr>
            </a:lvl5pPr>
            <a:lvl6pPr marL="2283964" algn="l" defTabSz="456791" rtl="0" eaLnBrk="1" latinLnBrk="0" hangingPunct="1">
              <a:defRPr sz="1800" kern="1200">
                <a:solidFill>
                  <a:schemeClr val="tx1"/>
                </a:solidFill>
                <a:latin typeface="+mn-lt"/>
                <a:ea typeface="+mn-ea"/>
                <a:cs typeface="+mn-cs"/>
              </a:defRPr>
            </a:lvl6pPr>
            <a:lvl7pPr marL="2740758" algn="l" defTabSz="456791" rtl="0" eaLnBrk="1" latinLnBrk="0" hangingPunct="1">
              <a:defRPr sz="1800" kern="1200">
                <a:solidFill>
                  <a:schemeClr val="tx1"/>
                </a:solidFill>
                <a:latin typeface="+mn-lt"/>
                <a:ea typeface="+mn-ea"/>
                <a:cs typeface="+mn-cs"/>
              </a:defRPr>
            </a:lvl7pPr>
            <a:lvl8pPr marL="3197549" algn="l" defTabSz="456791" rtl="0" eaLnBrk="1" latinLnBrk="0" hangingPunct="1">
              <a:defRPr sz="1800" kern="1200">
                <a:solidFill>
                  <a:schemeClr val="tx1"/>
                </a:solidFill>
                <a:latin typeface="+mn-lt"/>
                <a:ea typeface="+mn-ea"/>
                <a:cs typeface="+mn-cs"/>
              </a:defRPr>
            </a:lvl8pPr>
            <a:lvl9pPr marL="3654343" algn="l" defTabSz="456791" rtl="0" eaLnBrk="1" latinLnBrk="0" hangingPunct="1">
              <a:defRPr sz="1800" kern="1200">
                <a:solidFill>
                  <a:schemeClr val="tx1"/>
                </a:solidFill>
                <a:latin typeface="+mn-lt"/>
                <a:ea typeface="+mn-ea"/>
                <a:cs typeface="+mn-cs"/>
              </a:defRPr>
            </a:lvl9pPr>
          </a:lstStyle>
          <a:p>
            <a:fld id="{EB05526C-738D-AB45-8E3C-942B59565119}" type="slidenum">
              <a:rPr lang="en-US" smtClean="0"/>
              <a:pPr/>
              <a:t>5</a:t>
            </a:fld>
            <a:endParaRPr lang="en-US" dirty="0"/>
          </a:p>
        </p:txBody>
      </p:sp>
    </p:spTree>
    <p:extLst>
      <p:ext uri="{BB962C8B-B14F-4D97-AF65-F5344CB8AC3E}">
        <p14:creationId xmlns:p14="http://schemas.microsoft.com/office/powerpoint/2010/main" val="2161788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07173" y="2899018"/>
            <a:ext cx="3450240" cy="6208012"/>
          </a:xfrm>
          <a:prstGeom prst="rect">
            <a:avLst/>
          </a:prstGeom>
        </p:spPr>
        <p:txBody>
          <a:bodyPr/>
          <a:lstStyle/>
          <a:p>
            <a:pPr defTabSz="440301">
              <a:defRPr/>
            </a:pPr>
            <a:r>
              <a:rPr lang="en-US" b="1" dirty="0"/>
              <a:t>Instructions to Participants:</a:t>
            </a:r>
          </a:p>
          <a:p>
            <a:pPr defTabSz="440301">
              <a:defRPr/>
            </a:pPr>
            <a:endParaRPr lang="en-US" dirty="0"/>
          </a:p>
          <a:p>
            <a:pPr marL="165261" indent="-165261">
              <a:buFont typeface="Arial" panose="020B0604020202020204" pitchFamily="34" charset="0"/>
              <a:buChar char="•"/>
            </a:pPr>
            <a:r>
              <a:rPr lang="en-US" dirty="0"/>
              <a:t>Celebrating Good News is like putting</a:t>
            </a:r>
            <a:r>
              <a:rPr lang="en-US" baseline="0" dirty="0"/>
              <a:t> money in a bank!  Your relationship will build over time, and can withstand the occasional time if you negatively respond to good news by squashing, shutting down, or stealing it.</a:t>
            </a:r>
          </a:p>
          <a:p>
            <a:r>
              <a:rPr lang="en-US" baseline="0" dirty="0"/>
              <a:t>  </a:t>
            </a:r>
          </a:p>
          <a:p>
            <a:pPr marL="165261" indent="-165261">
              <a:buFont typeface="Arial" panose="020B0604020202020204" pitchFamily="34" charset="0"/>
              <a:buChar char="•"/>
            </a:pPr>
            <a:r>
              <a:rPr lang="en-US" baseline="0" dirty="0"/>
              <a:t>You are also building currency for future conversations that may not be about good news.  If you respond well to someone with good news, they will be more likely to trust you with bad news in the future.  And, they know they can go to you for support.  Remember that someone choose you to share their good news!  </a:t>
            </a:r>
          </a:p>
          <a:p>
            <a:pPr marL="165261" indent="-165261">
              <a:buFont typeface="Arial" panose="020B0604020202020204" pitchFamily="34" charset="0"/>
              <a:buChar char="•"/>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2E7337F4-477F-0C49-87A1-452B4F08520A}"/>
              </a:ext>
            </a:extLst>
          </p:cNvPr>
          <p:cNvSpPr txBox="1">
            <a:spLocks/>
          </p:cNvSpPr>
          <p:nvPr/>
        </p:nvSpPr>
        <p:spPr>
          <a:xfrm>
            <a:off x="3970938" y="8829967"/>
            <a:ext cx="3037840" cy="464820"/>
          </a:xfrm>
          <a:prstGeom prst="rect">
            <a:avLst/>
          </a:prstGeom>
        </p:spPr>
        <p:txBody>
          <a:bodyPr vert="horz" lIns="88139" tIns="44070" rIns="88139" bIns="44070" rtlCol="0" anchor="b"/>
          <a:lstStyle>
            <a:defPPr>
              <a:defRPr lang="en-US"/>
            </a:defPPr>
            <a:lvl1pPr marL="0" algn="r" defTabSz="456791" rtl="0" eaLnBrk="1" latinLnBrk="0" hangingPunct="1">
              <a:defRPr sz="1200" kern="1200">
                <a:solidFill>
                  <a:schemeClr val="tx1"/>
                </a:solidFill>
                <a:latin typeface="+mn-lt"/>
                <a:ea typeface="+mn-ea"/>
                <a:cs typeface="+mn-cs"/>
              </a:defRPr>
            </a:lvl1pPr>
            <a:lvl2pPr marL="456791" algn="l" defTabSz="456791" rtl="0" eaLnBrk="1" latinLnBrk="0" hangingPunct="1">
              <a:defRPr sz="1800" kern="1200">
                <a:solidFill>
                  <a:schemeClr val="tx1"/>
                </a:solidFill>
                <a:latin typeface="+mn-lt"/>
                <a:ea typeface="+mn-ea"/>
                <a:cs typeface="+mn-cs"/>
              </a:defRPr>
            </a:lvl2pPr>
            <a:lvl3pPr marL="913586" algn="l" defTabSz="456791" rtl="0" eaLnBrk="1" latinLnBrk="0" hangingPunct="1">
              <a:defRPr sz="1800" kern="1200">
                <a:solidFill>
                  <a:schemeClr val="tx1"/>
                </a:solidFill>
                <a:latin typeface="+mn-lt"/>
                <a:ea typeface="+mn-ea"/>
                <a:cs typeface="+mn-cs"/>
              </a:defRPr>
            </a:lvl3pPr>
            <a:lvl4pPr marL="1370375" algn="l" defTabSz="456791" rtl="0" eaLnBrk="1" latinLnBrk="0" hangingPunct="1">
              <a:defRPr sz="1800" kern="1200">
                <a:solidFill>
                  <a:schemeClr val="tx1"/>
                </a:solidFill>
                <a:latin typeface="+mn-lt"/>
                <a:ea typeface="+mn-ea"/>
                <a:cs typeface="+mn-cs"/>
              </a:defRPr>
            </a:lvl4pPr>
            <a:lvl5pPr marL="1827170" algn="l" defTabSz="456791" rtl="0" eaLnBrk="1" latinLnBrk="0" hangingPunct="1">
              <a:defRPr sz="1800" kern="1200">
                <a:solidFill>
                  <a:schemeClr val="tx1"/>
                </a:solidFill>
                <a:latin typeface="+mn-lt"/>
                <a:ea typeface="+mn-ea"/>
                <a:cs typeface="+mn-cs"/>
              </a:defRPr>
            </a:lvl5pPr>
            <a:lvl6pPr marL="2283964" algn="l" defTabSz="456791" rtl="0" eaLnBrk="1" latinLnBrk="0" hangingPunct="1">
              <a:defRPr sz="1800" kern="1200">
                <a:solidFill>
                  <a:schemeClr val="tx1"/>
                </a:solidFill>
                <a:latin typeface="+mn-lt"/>
                <a:ea typeface="+mn-ea"/>
                <a:cs typeface="+mn-cs"/>
              </a:defRPr>
            </a:lvl6pPr>
            <a:lvl7pPr marL="2740758" algn="l" defTabSz="456791" rtl="0" eaLnBrk="1" latinLnBrk="0" hangingPunct="1">
              <a:defRPr sz="1800" kern="1200">
                <a:solidFill>
                  <a:schemeClr val="tx1"/>
                </a:solidFill>
                <a:latin typeface="+mn-lt"/>
                <a:ea typeface="+mn-ea"/>
                <a:cs typeface="+mn-cs"/>
              </a:defRPr>
            </a:lvl7pPr>
            <a:lvl8pPr marL="3197549" algn="l" defTabSz="456791" rtl="0" eaLnBrk="1" latinLnBrk="0" hangingPunct="1">
              <a:defRPr sz="1800" kern="1200">
                <a:solidFill>
                  <a:schemeClr val="tx1"/>
                </a:solidFill>
                <a:latin typeface="+mn-lt"/>
                <a:ea typeface="+mn-ea"/>
                <a:cs typeface="+mn-cs"/>
              </a:defRPr>
            </a:lvl8pPr>
            <a:lvl9pPr marL="3654343" algn="l" defTabSz="456791" rtl="0" eaLnBrk="1" latinLnBrk="0" hangingPunct="1">
              <a:defRPr sz="1800" kern="1200">
                <a:solidFill>
                  <a:schemeClr val="tx1"/>
                </a:solidFill>
                <a:latin typeface="+mn-lt"/>
                <a:ea typeface="+mn-ea"/>
                <a:cs typeface="+mn-cs"/>
              </a:defRPr>
            </a:lvl9pPr>
          </a:lstStyle>
          <a:p>
            <a:fld id="{EB05526C-738D-AB45-8E3C-942B59565119}" type="slidenum">
              <a:rPr lang="en-US" smtClean="0"/>
              <a:pPr/>
              <a:t>6</a:t>
            </a:fld>
            <a:endParaRPr lang="en-US" dirty="0"/>
          </a:p>
        </p:txBody>
      </p:sp>
    </p:spTree>
    <p:extLst>
      <p:ext uri="{BB962C8B-B14F-4D97-AF65-F5344CB8AC3E}">
        <p14:creationId xmlns:p14="http://schemas.microsoft.com/office/powerpoint/2010/main" val="3706929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8FC3F66-39CF-4254-A1E7-336475854BC5}" type="slidenum">
              <a:rPr lang="en-US" smtClean="0"/>
              <a:pPr>
                <a:defRPr/>
              </a:pPr>
              <a:t>7</a:t>
            </a:fld>
            <a:endParaRPr lang="en-US" dirty="0"/>
          </a:p>
        </p:txBody>
      </p:sp>
    </p:spTree>
    <p:extLst>
      <p:ext uri="{BB962C8B-B14F-4D97-AF65-F5344CB8AC3E}">
        <p14:creationId xmlns:p14="http://schemas.microsoft.com/office/powerpoint/2010/main" val="1261842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976D8F-8AEB-0B42-A4B2-EC30708873A7}" type="slidenum">
              <a:rPr lang="en-US" smtClean="0"/>
              <a:t>8</a:t>
            </a:fld>
            <a:endParaRPr lang="en-US" dirty="0"/>
          </a:p>
        </p:txBody>
      </p:sp>
    </p:spTree>
    <p:extLst>
      <p:ext uri="{BB962C8B-B14F-4D97-AF65-F5344CB8AC3E}">
        <p14:creationId xmlns:p14="http://schemas.microsoft.com/office/powerpoint/2010/main" val="3382312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07173" y="2899018"/>
            <a:ext cx="3450240" cy="6208012"/>
          </a:xfrm>
          <a:prstGeom prst="rect">
            <a:avLst/>
          </a:prstGeom>
        </p:spPr>
        <p:txBody>
          <a:bodyPr/>
          <a:lstStyle/>
          <a:p>
            <a:r>
              <a:rPr lang="en-US" b="1" dirty="0"/>
              <a:t>Instructions to Participants:</a:t>
            </a:r>
          </a:p>
          <a:p>
            <a:endParaRPr lang="en-US" dirty="0"/>
          </a:p>
          <a:p>
            <a:pPr marL="165261" indent="-165261">
              <a:buFont typeface="Arial" panose="020B0604020202020204" pitchFamily="34" charset="0"/>
              <a:buChar char="•"/>
            </a:pPr>
            <a:r>
              <a:rPr lang="en-US" dirty="0"/>
              <a:t>Let’s try it in pairs now.  Turn to your partner and share some good news.</a:t>
            </a:r>
          </a:p>
        </p:txBody>
      </p:sp>
      <p:sp>
        <p:nvSpPr>
          <p:cNvPr id="4" name="Slide Number Placeholder 3">
            <a:extLst>
              <a:ext uri="{FF2B5EF4-FFF2-40B4-BE49-F238E27FC236}">
                <a16:creationId xmlns:a16="http://schemas.microsoft.com/office/drawing/2014/main" id="{ACCE00AE-4216-C14D-844E-3D3F636B654A}"/>
              </a:ext>
            </a:extLst>
          </p:cNvPr>
          <p:cNvSpPr txBox="1">
            <a:spLocks/>
          </p:cNvSpPr>
          <p:nvPr/>
        </p:nvSpPr>
        <p:spPr>
          <a:xfrm>
            <a:off x="3970938" y="8829967"/>
            <a:ext cx="3037840" cy="464820"/>
          </a:xfrm>
          <a:prstGeom prst="rect">
            <a:avLst/>
          </a:prstGeom>
        </p:spPr>
        <p:txBody>
          <a:bodyPr vert="horz" lIns="88139" tIns="44070" rIns="88139" bIns="44070" rtlCol="0" anchor="b"/>
          <a:lstStyle>
            <a:defPPr>
              <a:defRPr lang="en-US"/>
            </a:defPPr>
            <a:lvl1pPr marL="0" algn="r" defTabSz="456791" rtl="0" eaLnBrk="1" latinLnBrk="0" hangingPunct="1">
              <a:defRPr sz="1200" kern="1200">
                <a:solidFill>
                  <a:schemeClr val="tx1"/>
                </a:solidFill>
                <a:latin typeface="+mn-lt"/>
                <a:ea typeface="+mn-ea"/>
                <a:cs typeface="+mn-cs"/>
              </a:defRPr>
            </a:lvl1pPr>
            <a:lvl2pPr marL="456791" algn="l" defTabSz="456791" rtl="0" eaLnBrk="1" latinLnBrk="0" hangingPunct="1">
              <a:defRPr sz="1800" kern="1200">
                <a:solidFill>
                  <a:schemeClr val="tx1"/>
                </a:solidFill>
                <a:latin typeface="+mn-lt"/>
                <a:ea typeface="+mn-ea"/>
                <a:cs typeface="+mn-cs"/>
              </a:defRPr>
            </a:lvl2pPr>
            <a:lvl3pPr marL="913586" algn="l" defTabSz="456791" rtl="0" eaLnBrk="1" latinLnBrk="0" hangingPunct="1">
              <a:defRPr sz="1800" kern="1200">
                <a:solidFill>
                  <a:schemeClr val="tx1"/>
                </a:solidFill>
                <a:latin typeface="+mn-lt"/>
                <a:ea typeface="+mn-ea"/>
                <a:cs typeface="+mn-cs"/>
              </a:defRPr>
            </a:lvl3pPr>
            <a:lvl4pPr marL="1370375" algn="l" defTabSz="456791" rtl="0" eaLnBrk="1" latinLnBrk="0" hangingPunct="1">
              <a:defRPr sz="1800" kern="1200">
                <a:solidFill>
                  <a:schemeClr val="tx1"/>
                </a:solidFill>
                <a:latin typeface="+mn-lt"/>
                <a:ea typeface="+mn-ea"/>
                <a:cs typeface="+mn-cs"/>
              </a:defRPr>
            </a:lvl4pPr>
            <a:lvl5pPr marL="1827170" algn="l" defTabSz="456791" rtl="0" eaLnBrk="1" latinLnBrk="0" hangingPunct="1">
              <a:defRPr sz="1800" kern="1200">
                <a:solidFill>
                  <a:schemeClr val="tx1"/>
                </a:solidFill>
                <a:latin typeface="+mn-lt"/>
                <a:ea typeface="+mn-ea"/>
                <a:cs typeface="+mn-cs"/>
              </a:defRPr>
            </a:lvl5pPr>
            <a:lvl6pPr marL="2283964" algn="l" defTabSz="456791" rtl="0" eaLnBrk="1" latinLnBrk="0" hangingPunct="1">
              <a:defRPr sz="1800" kern="1200">
                <a:solidFill>
                  <a:schemeClr val="tx1"/>
                </a:solidFill>
                <a:latin typeface="+mn-lt"/>
                <a:ea typeface="+mn-ea"/>
                <a:cs typeface="+mn-cs"/>
              </a:defRPr>
            </a:lvl6pPr>
            <a:lvl7pPr marL="2740758" algn="l" defTabSz="456791" rtl="0" eaLnBrk="1" latinLnBrk="0" hangingPunct="1">
              <a:defRPr sz="1800" kern="1200">
                <a:solidFill>
                  <a:schemeClr val="tx1"/>
                </a:solidFill>
                <a:latin typeface="+mn-lt"/>
                <a:ea typeface="+mn-ea"/>
                <a:cs typeface="+mn-cs"/>
              </a:defRPr>
            </a:lvl7pPr>
            <a:lvl8pPr marL="3197549" algn="l" defTabSz="456791" rtl="0" eaLnBrk="1" latinLnBrk="0" hangingPunct="1">
              <a:defRPr sz="1800" kern="1200">
                <a:solidFill>
                  <a:schemeClr val="tx1"/>
                </a:solidFill>
                <a:latin typeface="+mn-lt"/>
                <a:ea typeface="+mn-ea"/>
                <a:cs typeface="+mn-cs"/>
              </a:defRPr>
            </a:lvl8pPr>
            <a:lvl9pPr marL="3654343" algn="l" defTabSz="456791" rtl="0" eaLnBrk="1" latinLnBrk="0" hangingPunct="1">
              <a:defRPr sz="1800" kern="1200">
                <a:solidFill>
                  <a:schemeClr val="tx1"/>
                </a:solidFill>
                <a:latin typeface="+mn-lt"/>
                <a:ea typeface="+mn-ea"/>
                <a:cs typeface="+mn-cs"/>
              </a:defRPr>
            </a:lvl9pPr>
          </a:lstStyle>
          <a:p>
            <a:fld id="{EB05526C-738D-AB45-8E3C-942B59565119}" type="slidenum">
              <a:rPr lang="en-US" smtClean="0"/>
              <a:pPr/>
              <a:t>9</a:t>
            </a:fld>
            <a:endParaRPr lang="en-US" dirty="0"/>
          </a:p>
        </p:txBody>
      </p:sp>
    </p:spTree>
    <p:extLst>
      <p:ext uri="{BB962C8B-B14F-4D97-AF65-F5344CB8AC3E}">
        <p14:creationId xmlns:p14="http://schemas.microsoft.com/office/powerpoint/2010/main" val="4079644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7317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0" y="1435110"/>
            <a:ext cx="3008313" cy="4691063"/>
          </a:xfrm>
        </p:spPr>
        <p:txBody>
          <a:bodyPr/>
          <a:lstStyle>
            <a:lvl1pPr marL="0" indent="0">
              <a:buNone/>
              <a:defRPr sz="1400"/>
            </a:lvl1pPr>
            <a:lvl2pPr marL="456791" indent="0">
              <a:buNone/>
              <a:defRPr sz="1200"/>
            </a:lvl2pPr>
            <a:lvl3pPr marL="913586" indent="0">
              <a:buNone/>
              <a:defRPr sz="1000"/>
            </a:lvl3pPr>
            <a:lvl4pPr marL="1370375" indent="0">
              <a:buNone/>
              <a:defRPr sz="900"/>
            </a:lvl4pPr>
            <a:lvl5pPr marL="1827170" indent="0">
              <a:buNone/>
              <a:defRPr sz="900"/>
            </a:lvl5pPr>
            <a:lvl6pPr marL="2283964" indent="0">
              <a:buNone/>
              <a:defRPr sz="900"/>
            </a:lvl6pPr>
            <a:lvl7pPr marL="2740758" indent="0">
              <a:buNone/>
              <a:defRPr sz="900"/>
            </a:lvl7pPr>
            <a:lvl8pPr marL="3197549" indent="0">
              <a:buNone/>
              <a:defRPr sz="900"/>
            </a:lvl8pPr>
            <a:lvl9pPr marL="36543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509D5B-8E5F-E243-9644-A109F21E6BC7}" type="datetime1">
              <a:rPr lang="en-US" smtClean="0"/>
              <a:t>2/4/2019</a:t>
            </a:fld>
            <a:endParaRPr lang="en-US" dirty="0"/>
          </a:p>
        </p:txBody>
      </p:sp>
      <p:sp>
        <p:nvSpPr>
          <p:cNvPr id="6" name="Footer Placeholder 5"/>
          <p:cNvSpPr>
            <a:spLocks noGrp="1"/>
          </p:cNvSpPr>
          <p:nvPr>
            <p:ph type="ftr" sz="quarter" idx="11"/>
          </p:nvPr>
        </p:nvSpPr>
        <p:spPr/>
        <p:txBody>
          <a:bodyPr/>
          <a:lstStyle/>
          <a:p>
            <a:r>
              <a:rPr lang="en-US" dirty="0"/>
              <a:t>@ TechWerks 2015</a:t>
            </a:r>
          </a:p>
        </p:txBody>
      </p:sp>
      <p:sp>
        <p:nvSpPr>
          <p:cNvPr id="7" name="Slide Number Placeholder 6"/>
          <p:cNvSpPr>
            <a:spLocks noGrp="1"/>
          </p:cNvSpPr>
          <p:nvPr>
            <p:ph type="sldNum" sz="quarter" idx="12"/>
          </p:nvPr>
        </p:nvSpPr>
        <p:spPr/>
        <p:txBody>
          <a:bodyPr/>
          <a:lstStyle/>
          <a:p>
            <a:fld id="{86EEA6DE-BC14-4C4E-99EC-19D27E7382D5}" type="slidenum">
              <a:rPr lang="en-US" smtClean="0"/>
              <a:pPr/>
              <a:t>‹#›</a:t>
            </a:fld>
            <a:endParaRPr lang="en-US" dirty="0"/>
          </a:p>
        </p:txBody>
      </p:sp>
    </p:spTree>
    <p:extLst>
      <p:ext uri="{BB962C8B-B14F-4D97-AF65-F5344CB8AC3E}">
        <p14:creationId xmlns:p14="http://schemas.microsoft.com/office/powerpoint/2010/main" val="2984517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91" indent="0">
              <a:buNone/>
              <a:defRPr sz="2800"/>
            </a:lvl2pPr>
            <a:lvl3pPr marL="913586" indent="0">
              <a:buNone/>
              <a:defRPr sz="2400"/>
            </a:lvl3pPr>
            <a:lvl4pPr marL="1370375" indent="0">
              <a:buNone/>
              <a:defRPr sz="2000"/>
            </a:lvl4pPr>
            <a:lvl5pPr marL="1827170" indent="0">
              <a:buNone/>
              <a:defRPr sz="2000"/>
            </a:lvl5pPr>
            <a:lvl6pPr marL="2283964" indent="0">
              <a:buNone/>
              <a:defRPr sz="2000"/>
            </a:lvl6pPr>
            <a:lvl7pPr marL="2740758" indent="0">
              <a:buNone/>
              <a:defRPr sz="2000"/>
            </a:lvl7pPr>
            <a:lvl8pPr marL="3197549" indent="0">
              <a:buNone/>
              <a:defRPr sz="2000"/>
            </a:lvl8pPr>
            <a:lvl9pPr marL="3654343" indent="0">
              <a:buNone/>
              <a:defRPr sz="2000"/>
            </a:lvl9pPr>
          </a:lstStyle>
          <a:p>
            <a:endParaRPr lang="en-US" dirty="0"/>
          </a:p>
        </p:txBody>
      </p:sp>
      <p:sp>
        <p:nvSpPr>
          <p:cNvPr id="4" name="Text Placeholder 3"/>
          <p:cNvSpPr>
            <a:spLocks noGrp="1"/>
          </p:cNvSpPr>
          <p:nvPr>
            <p:ph type="body" sz="half" idx="2"/>
          </p:nvPr>
        </p:nvSpPr>
        <p:spPr>
          <a:xfrm>
            <a:off x="1792288" y="5367342"/>
            <a:ext cx="5486400" cy="804862"/>
          </a:xfrm>
        </p:spPr>
        <p:txBody>
          <a:bodyPr/>
          <a:lstStyle>
            <a:lvl1pPr marL="0" indent="0">
              <a:buNone/>
              <a:defRPr sz="1400"/>
            </a:lvl1pPr>
            <a:lvl2pPr marL="456791" indent="0">
              <a:buNone/>
              <a:defRPr sz="1200"/>
            </a:lvl2pPr>
            <a:lvl3pPr marL="913586" indent="0">
              <a:buNone/>
              <a:defRPr sz="1000"/>
            </a:lvl3pPr>
            <a:lvl4pPr marL="1370375" indent="0">
              <a:buNone/>
              <a:defRPr sz="900"/>
            </a:lvl4pPr>
            <a:lvl5pPr marL="1827170" indent="0">
              <a:buNone/>
              <a:defRPr sz="900"/>
            </a:lvl5pPr>
            <a:lvl6pPr marL="2283964" indent="0">
              <a:buNone/>
              <a:defRPr sz="900"/>
            </a:lvl6pPr>
            <a:lvl7pPr marL="2740758" indent="0">
              <a:buNone/>
              <a:defRPr sz="900"/>
            </a:lvl7pPr>
            <a:lvl8pPr marL="3197549" indent="0">
              <a:buNone/>
              <a:defRPr sz="900"/>
            </a:lvl8pPr>
            <a:lvl9pPr marL="36543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D22DA0-BFD8-9240-A86B-9C263495BC5A}" type="datetime1">
              <a:rPr lang="en-US" smtClean="0"/>
              <a:t>2/4/2019</a:t>
            </a:fld>
            <a:endParaRPr lang="en-US" dirty="0"/>
          </a:p>
        </p:txBody>
      </p:sp>
      <p:sp>
        <p:nvSpPr>
          <p:cNvPr id="6" name="Footer Placeholder 5"/>
          <p:cNvSpPr>
            <a:spLocks noGrp="1"/>
          </p:cNvSpPr>
          <p:nvPr>
            <p:ph type="ftr" sz="quarter" idx="11"/>
          </p:nvPr>
        </p:nvSpPr>
        <p:spPr/>
        <p:txBody>
          <a:bodyPr/>
          <a:lstStyle/>
          <a:p>
            <a:r>
              <a:rPr lang="en-US" dirty="0"/>
              <a:t>@ TechWerks 2015</a:t>
            </a:r>
          </a:p>
        </p:txBody>
      </p:sp>
      <p:sp>
        <p:nvSpPr>
          <p:cNvPr id="7" name="Slide Number Placeholder 6"/>
          <p:cNvSpPr>
            <a:spLocks noGrp="1"/>
          </p:cNvSpPr>
          <p:nvPr>
            <p:ph type="sldNum" sz="quarter" idx="12"/>
          </p:nvPr>
        </p:nvSpPr>
        <p:spPr/>
        <p:txBody>
          <a:bodyPr/>
          <a:lstStyle/>
          <a:p>
            <a:fld id="{86EEA6DE-BC14-4C4E-99EC-19D27E7382D5}" type="slidenum">
              <a:rPr lang="en-US" smtClean="0"/>
              <a:pPr/>
              <a:t>‹#›</a:t>
            </a:fld>
            <a:endParaRPr lang="en-US" dirty="0"/>
          </a:p>
        </p:txBody>
      </p:sp>
    </p:spTree>
    <p:extLst>
      <p:ext uri="{BB962C8B-B14F-4D97-AF65-F5344CB8AC3E}">
        <p14:creationId xmlns:p14="http://schemas.microsoft.com/office/powerpoint/2010/main" val="1104587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6C51C6-15C4-F644-A114-9166B7CFB549}" type="datetime1">
              <a:rPr lang="en-US" smtClean="0"/>
              <a:t>2/4/2019</a:t>
            </a:fld>
            <a:endParaRPr lang="en-US" dirty="0"/>
          </a:p>
        </p:txBody>
      </p:sp>
      <p:sp>
        <p:nvSpPr>
          <p:cNvPr id="5" name="Footer Placeholder 4"/>
          <p:cNvSpPr>
            <a:spLocks noGrp="1"/>
          </p:cNvSpPr>
          <p:nvPr>
            <p:ph type="ftr" sz="quarter" idx="11"/>
          </p:nvPr>
        </p:nvSpPr>
        <p:spPr/>
        <p:txBody>
          <a:bodyPr/>
          <a:lstStyle/>
          <a:p>
            <a:r>
              <a:rPr lang="en-US" dirty="0"/>
              <a:t>@ TechWerks 2015</a:t>
            </a:r>
          </a:p>
        </p:txBody>
      </p:sp>
      <p:sp>
        <p:nvSpPr>
          <p:cNvPr id="6" name="Slide Number Placeholder 5"/>
          <p:cNvSpPr>
            <a:spLocks noGrp="1"/>
          </p:cNvSpPr>
          <p:nvPr>
            <p:ph type="sldNum" sz="quarter" idx="12"/>
          </p:nvPr>
        </p:nvSpPr>
        <p:spPr/>
        <p:txBody>
          <a:bodyPr/>
          <a:lstStyle/>
          <a:p>
            <a:fld id="{86EEA6DE-BC14-4C4E-99EC-19D27E7382D5}" type="slidenum">
              <a:rPr lang="en-US" smtClean="0"/>
              <a:pPr/>
              <a:t>‹#›</a:t>
            </a:fld>
            <a:endParaRPr lang="en-US" dirty="0"/>
          </a:p>
        </p:txBody>
      </p:sp>
    </p:spTree>
    <p:extLst>
      <p:ext uri="{BB962C8B-B14F-4D97-AF65-F5344CB8AC3E}">
        <p14:creationId xmlns:p14="http://schemas.microsoft.com/office/powerpoint/2010/main" val="1102134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3D9447-9A15-2546-894D-CD80C03846B6}" type="datetime1">
              <a:rPr lang="en-US" smtClean="0"/>
              <a:t>2/4/2019</a:t>
            </a:fld>
            <a:endParaRPr lang="en-US" dirty="0"/>
          </a:p>
        </p:txBody>
      </p:sp>
      <p:sp>
        <p:nvSpPr>
          <p:cNvPr id="5" name="Footer Placeholder 4"/>
          <p:cNvSpPr>
            <a:spLocks noGrp="1"/>
          </p:cNvSpPr>
          <p:nvPr>
            <p:ph type="ftr" sz="quarter" idx="11"/>
          </p:nvPr>
        </p:nvSpPr>
        <p:spPr/>
        <p:txBody>
          <a:bodyPr/>
          <a:lstStyle/>
          <a:p>
            <a:r>
              <a:rPr lang="en-US" dirty="0"/>
              <a:t>@ TechWerks 2015</a:t>
            </a:r>
          </a:p>
        </p:txBody>
      </p:sp>
      <p:sp>
        <p:nvSpPr>
          <p:cNvPr id="6" name="Slide Number Placeholder 5"/>
          <p:cNvSpPr>
            <a:spLocks noGrp="1"/>
          </p:cNvSpPr>
          <p:nvPr>
            <p:ph type="sldNum" sz="quarter" idx="12"/>
          </p:nvPr>
        </p:nvSpPr>
        <p:spPr/>
        <p:txBody>
          <a:bodyPr/>
          <a:lstStyle/>
          <a:p>
            <a:fld id="{86EEA6DE-BC14-4C4E-99EC-19D27E7382D5}" type="slidenum">
              <a:rPr lang="en-US" smtClean="0"/>
              <a:pPr/>
              <a:t>‹#›</a:t>
            </a:fld>
            <a:endParaRPr lang="en-US" dirty="0"/>
          </a:p>
        </p:txBody>
      </p:sp>
    </p:spTree>
    <p:extLst>
      <p:ext uri="{BB962C8B-B14F-4D97-AF65-F5344CB8AC3E}">
        <p14:creationId xmlns:p14="http://schemas.microsoft.com/office/powerpoint/2010/main" val="620057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892969" y="1151930"/>
            <a:ext cx="7358063" cy="2321719"/>
          </a:xfrm>
          <a:prstGeom prst="rect">
            <a:avLst/>
          </a:prstGeom>
        </p:spPr>
        <p:txBody>
          <a:bodyPr anchor="b"/>
          <a:lstStyle/>
          <a:p>
            <a:r>
              <a:rPr dirty="0"/>
              <a:t>Title Text</a:t>
            </a:r>
          </a:p>
        </p:txBody>
      </p:sp>
      <p:sp>
        <p:nvSpPr>
          <p:cNvPr id="12" name="Body Level One…"/>
          <p:cNvSpPr txBox="1">
            <a:spLocks noGrp="1"/>
          </p:cNvSpPr>
          <p:nvPr>
            <p:ph type="body" sz="quarter" idx="1"/>
          </p:nvPr>
        </p:nvSpPr>
        <p:spPr>
          <a:xfrm>
            <a:off x="892969" y="3545086"/>
            <a:ext cx="7358063" cy="794742"/>
          </a:xfrm>
          <a:prstGeom prst="rect">
            <a:avLst/>
          </a:prstGeom>
        </p:spPr>
        <p:txBody>
          <a:bodyPr anchor="t"/>
          <a:lstStyle>
            <a:lvl1pPr marL="0" indent="0" algn="ctr">
              <a:spcBef>
                <a:spcPts val="0"/>
              </a:spcBef>
              <a:buSzTx/>
              <a:buNone/>
              <a:defRPr sz="2601"/>
            </a:lvl1pPr>
            <a:lvl2pPr marL="0" indent="160729" algn="ctr">
              <a:spcBef>
                <a:spcPts val="0"/>
              </a:spcBef>
              <a:buSzTx/>
              <a:buNone/>
              <a:defRPr sz="2601"/>
            </a:lvl2pPr>
            <a:lvl3pPr marL="0" indent="321457" algn="ctr">
              <a:spcBef>
                <a:spcPts val="0"/>
              </a:spcBef>
              <a:buSzTx/>
              <a:buNone/>
              <a:defRPr sz="2601"/>
            </a:lvl3pPr>
            <a:lvl4pPr marL="0" indent="482186" algn="ctr">
              <a:spcBef>
                <a:spcPts val="0"/>
              </a:spcBef>
              <a:buSzTx/>
              <a:buNone/>
              <a:defRPr sz="2601"/>
            </a:lvl4pPr>
            <a:lvl5pPr marL="0" indent="642915" algn="ctr">
              <a:spcBef>
                <a:spcPts val="0"/>
              </a:spcBef>
              <a:buSzTx/>
              <a:buNone/>
              <a:defRPr sz="2601"/>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rPr/>
              <a:t>‹#›</a:t>
            </a:fld>
            <a:endParaRPr dirty="0"/>
          </a:p>
        </p:txBody>
      </p:sp>
    </p:spTree>
    <p:extLst>
      <p:ext uri="{BB962C8B-B14F-4D97-AF65-F5344CB8AC3E}">
        <p14:creationId xmlns:p14="http://schemas.microsoft.com/office/powerpoint/2010/main" val="61070973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336271907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b="0" i="0">
                <a:latin typeface="Garamond" charset="0"/>
                <a:ea typeface="Garamond" charset="0"/>
                <a:cs typeface="Garamond" charset="0"/>
              </a:defRPr>
            </a:lvl1pPr>
            <a:lvl2pPr>
              <a:defRPr b="0" i="0">
                <a:latin typeface="Garamond" charset="0"/>
                <a:ea typeface="Garamond" charset="0"/>
                <a:cs typeface="Garamond" charset="0"/>
              </a:defRPr>
            </a:lvl2pPr>
            <a:lvl3pPr>
              <a:defRPr b="0" i="0">
                <a:latin typeface="Garamond" charset="0"/>
                <a:ea typeface="Garamond" charset="0"/>
                <a:cs typeface="Garamond" charset="0"/>
              </a:defRPr>
            </a:lvl3pPr>
            <a:lvl4pPr>
              <a:defRPr b="0" i="0">
                <a:latin typeface="Garamond" charset="0"/>
                <a:ea typeface="Garamond" charset="0"/>
                <a:cs typeface="Garamond" charset="0"/>
              </a:defRPr>
            </a:lvl4pPr>
            <a:lvl5pPr>
              <a:defRPr b="0" i="0">
                <a:latin typeface="Garamond" charset="0"/>
                <a:ea typeface="Garamond" charset="0"/>
                <a:cs typeface="Garamon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00E6477-D797-0D46-A432-9199282C04EC}" type="datetime1">
              <a:rPr lang="en-US" smtClean="0"/>
              <a:t>2/4/2019</a:t>
            </a:fld>
            <a:endParaRPr lang="en-US" dirty="0"/>
          </a:p>
        </p:txBody>
      </p:sp>
      <p:sp>
        <p:nvSpPr>
          <p:cNvPr id="6" name="Slide Number Placeholder 5"/>
          <p:cNvSpPr>
            <a:spLocks noGrp="1"/>
          </p:cNvSpPr>
          <p:nvPr>
            <p:ph type="sldNum" sz="quarter" idx="12"/>
          </p:nvPr>
        </p:nvSpPr>
        <p:spPr/>
        <p:txBody>
          <a:bodyPr/>
          <a:lstStyle/>
          <a:p>
            <a:fld id="{86EEA6DE-BC14-4C4E-99EC-19D27E7382D5}" type="slidenum">
              <a:rPr lang="en-US" smtClean="0"/>
              <a:pPr/>
              <a:t>‹#›</a:t>
            </a:fld>
            <a:endParaRPr lang="en-US" dirty="0"/>
          </a:p>
        </p:txBody>
      </p:sp>
    </p:spTree>
    <p:extLst>
      <p:ext uri="{BB962C8B-B14F-4D97-AF65-F5344CB8AC3E}">
        <p14:creationId xmlns:p14="http://schemas.microsoft.com/office/powerpoint/2010/main" val="293967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1A818B-49B5-7A46-A10F-2B3150EF4B1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016" t="12977" r="19216" b="16903"/>
          <a:stretch/>
        </p:blipFill>
        <p:spPr>
          <a:xfrm>
            <a:off x="3108360" y="4306163"/>
            <a:ext cx="2961766" cy="2096532"/>
          </a:xfrm>
          <a:prstGeom prst="rect">
            <a:avLst/>
          </a:prstGeom>
        </p:spPr>
      </p:pic>
      <p:sp>
        <p:nvSpPr>
          <p:cNvPr id="6" name="TextBox 5">
            <a:extLst>
              <a:ext uri="{FF2B5EF4-FFF2-40B4-BE49-F238E27FC236}">
                <a16:creationId xmlns:a16="http://schemas.microsoft.com/office/drawing/2014/main" id="{817DB5B5-9DCE-AF4A-99CB-FC631237C8AA}"/>
              </a:ext>
            </a:extLst>
          </p:cNvPr>
          <p:cNvSpPr txBox="1"/>
          <p:nvPr userDrawn="1"/>
        </p:nvSpPr>
        <p:spPr>
          <a:xfrm>
            <a:off x="2938719" y="1339121"/>
            <a:ext cx="3301047" cy="369332"/>
          </a:xfrm>
          <a:prstGeom prst="rect">
            <a:avLst/>
          </a:prstGeom>
          <a:solidFill>
            <a:srgbClr val="003046"/>
          </a:solidFill>
        </p:spPr>
        <p:txBody>
          <a:bodyPr wrap="square" rtlCol="0" anchor="ctr">
            <a:spAutoFit/>
          </a:bodyPr>
          <a:lstStyle/>
          <a:p>
            <a:pPr algn="ctr"/>
            <a:r>
              <a:rPr lang="en-US" b="1" i="0" dirty="0">
                <a:solidFill>
                  <a:schemeClr val="bg2"/>
                </a:solidFill>
                <a:latin typeface="Avenir Black" panose="02000503020000020003" pitchFamily="2" charset="0"/>
              </a:rPr>
              <a:t>SKILL</a:t>
            </a:r>
          </a:p>
        </p:txBody>
      </p:sp>
    </p:spTree>
    <p:extLst>
      <p:ext uri="{BB962C8B-B14F-4D97-AF65-F5344CB8AC3E}">
        <p14:creationId xmlns:p14="http://schemas.microsoft.com/office/powerpoint/2010/main" val="3334944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22959" y="3291089"/>
            <a:ext cx="7772400" cy="1362075"/>
          </a:xfrm>
        </p:spPr>
        <p:txBody>
          <a:bodyPr anchor="t"/>
          <a:lstStyle>
            <a:lvl1pPr algn="ctr">
              <a:defRPr sz="4000" b="1" i="0" cap="none">
                <a:solidFill>
                  <a:schemeClr val="tx1"/>
                </a:solidFill>
                <a:latin typeface="Avenir Black" panose="02000503020000020003" pitchFamily="2" charset="0"/>
              </a:defRPr>
            </a:lvl1pPr>
          </a:lstStyle>
          <a:p>
            <a:endParaRPr lang="en-US" dirty="0"/>
          </a:p>
        </p:txBody>
      </p:sp>
      <p:sp>
        <p:nvSpPr>
          <p:cNvPr id="6" name="Slide Number Placeholder 5"/>
          <p:cNvSpPr>
            <a:spLocks noGrp="1"/>
          </p:cNvSpPr>
          <p:nvPr>
            <p:ph type="sldNum" sz="quarter" idx="12"/>
          </p:nvPr>
        </p:nvSpPr>
        <p:spPr/>
        <p:txBody>
          <a:bodyPr/>
          <a:lstStyle/>
          <a:p>
            <a:fld id="{86EEA6DE-BC14-4C4E-99EC-19D27E7382D5}" type="slidenum">
              <a:rPr lang="en-US" smtClean="0"/>
              <a:pPr/>
              <a:t>‹#›</a:t>
            </a:fld>
            <a:endParaRPr lang="en-US" dirty="0"/>
          </a:p>
        </p:txBody>
      </p:sp>
      <p:sp>
        <p:nvSpPr>
          <p:cNvPr id="7" name="TextBox 6">
            <a:extLst>
              <a:ext uri="{FF2B5EF4-FFF2-40B4-BE49-F238E27FC236}">
                <a16:creationId xmlns:a16="http://schemas.microsoft.com/office/drawing/2014/main" id="{DBAFBE61-CA46-6949-8AC3-39A155166862}"/>
              </a:ext>
            </a:extLst>
          </p:cNvPr>
          <p:cNvSpPr txBox="1"/>
          <p:nvPr userDrawn="1"/>
        </p:nvSpPr>
        <p:spPr>
          <a:xfrm>
            <a:off x="3058635" y="2778066"/>
            <a:ext cx="3301047" cy="369332"/>
          </a:xfrm>
          <a:prstGeom prst="rect">
            <a:avLst/>
          </a:prstGeom>
          <a:solidFill>
            <a:schemeClr val="tx1"/>
          </a:solidFill>
        </p:spPr>
        <p:txBody>
          <a:bodyPr wrap="square" rtlCol="0" anchor="ctr">
            <a:spAutoFit/>
          </a:bodyPr>
          <a:lstStyle/>
          <a:p>
            <a:pPr algn="ctr"/>
            <a:r>
              <a:rPr lang="en-US" b="1" i="0" dirty="0">
                <a:solidFill>
                  <a:schemeClr val="bg2"/>
                </a:solidFill>
                <a:latin typeface="Avenir Black" panose="02000503020000020003" pitchFamily="2" charset="0"/>
              </a:rPr>
              <a:t>SKILL</a:t>
            </a:r>
          </a:p>
        </p:txBody>
      </p:sp>
    </p:spTree>
    <p:extLst>
      <p:ext uri="{BB962C8B-B14F-4D97-AF65-F5344CB8AC3E}">
        <p14:creationId xmlns:p14="http://schemas.microsoft.com/office/powerpoint/2010/main" val="1141496775"/>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83124" y="3212712"/>
            <a:ext cx="7772400" cy="1362075"/>
          </a:xfrm>
        </p:spPr>
        <p:txBody>
          <a:bodyPr anchor="t"/>
          <a:lstStyle>
            <a:lvl1pPr algn="ctr">
              <a:defRPr sz="4000" b="1" i="0" cap="none">
                <a:solidFill>
                  <a:schemeClr val="tx2"/>
                </a:solidFill>
                <a:latin typeface="Avenir Black" panose="02000503020000020003" pitchFamily="2" charset="0"/>
              </a:defRPr>
            </a:lvl1pPr>
          </a:lstStyle>
          <a:p>
            <a:endParaRPr lang="en-US" dirty="0"/>
          </a:p>
        </p:txBody>
      </p:sp>
      <p:sp>
        <p:nvSpPr>
          <p:cNvPr id="6" name="Slide Number Placeholder 5"/>
          <p:cNvSpPr>
            <a:spLocks noGrp="1"/>
          </p:cNvSpPr>
          <p:nvPr>
            <p:ph type="sldNum" sz="quarter" idx="12"/>
          </p:nvPr>
        </p:nvSpPr>
        <p:spPr/>
        <p:txBody>
          <a:bodyPr/>
          <a:lstStyle/>
          <a:p>
            <a:fld id="{86EEA6DE-BC14-4C4E-99EC-19D27E7382D5}" type="slidenum">
              <a:rPr lang="en-US" smtClean="0"/>
              <a:pPr/>
              <a:t>‹#›</a:t>
            </a:fld>
            <a:endParaRPr lang="en-US" dirty="0"/>
          </a:p>
        </p:txBody>
      </p:sp>
      <p:sp>
        <p:nvSpPr>
          <p:cNvPr id="7" name="TextBox 6">
            <a:extLst>
              <a:ext uri="{FF2B5EF4-FFF2-40B4-BE49-F238E27FC236}">
                <a16:creationId xmlns:a16="http://schemas.microsoft.com/office/drawing/2014/main" id="{DBAFBE61-CA46-6949-8AC3-39A155166862}"/>
              </a:ext>
            </a:extLst>
          </p:cNvPr>
          <p:cNvSpPr txBox="1"/>
          <p:nvPr userDrawn="1"/>
        </p:nvSpPr>
        <p:spPr>
          <a:xfrm>
            <a:off x="2918800" y="2725815"/>
            <a:ext cx="3301047" cy="369332"/>
          </a:xfrm>
          <a:prstGeom prst="rect">
            <a:avLst/>
          </a:prstGeom>
          <a:solidFill>
            <a:schemeClr val="tx2"/>
          </a:solidFill>
        </p:spPr>
        <p:txBody>
          <a:bodyPr wrap="square" rtlCol="0" anchor="ctr">
            <a:spAutoFit/>
          </a:bodyPr>
          <a:lstStyle/>
          <a:p>
            <a:pPr algn="ctr"/>
            <a:r>
              <a:rPr lang="en-US" b="1" i="0" dirty="0">
                <a:solidFill>
                  <a:schemeClr val="bg1"/>
                </a:solidFill>
                <a:latin typeface="Avenir Black" panose="02000503020000020003" pitchFamily="2" charset="0"/>
              </a:rPr>
              <a:t>ACTIVITY</a:t>
            </a:r>
          </a:p>
        </p:txBody>
      </p:sp>
    </p:spTree>
    <p:extLst>
      <p:ext uri="{BB962C8B-B14F-4D97-AF65-F5344CB8AC3E}">
        <p14:creationId xmlns:p14="http://schemas.microsoft.com/office/powerpoint/2010/main" val="4882148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877D55-D321-6D4D-ACC8-4E1FEC876C7E}" type="datetime1">
              <a:rPr lang="en-US" smtClean="0"/>
              <a:t>2/4/2019</a:t>
            </a:fld>
            <a:endParaRPr lang="en-US" dirty="0"/>
          </a:p>
        </p:txBody>
      </p:sp>
      <p:sp>
        <p:nvSpPr>
          <p:cNvPr id="7" name="Slide Number Placeholder 6"/>
          <p:cNvSpPr>
            <a:spLocks noGrp="1"/>
          </p:cNvSpPr>
          <p:nvPr>
            <p:ph type="sldNum" sz="quarter" idx="12"/>
          </p:nvPr>
        </p:nvSpPr>
        <p:spPr/>
        <p:txBody>
          <a:bodyPr/>
          <a:lstStyle/>
          <a:p>
            <a:fld id="{86EEA6DE-BC14-4C4E-99EC-19D27E7382D5}" type="slidenum">
              <a:rPr lang="en-US" smtClean="0"/>
              <a:pPr/>
              <a:t>‹#›</a:t>
            </a:fld>
            <a:endParaRPr lang="en-US" dirty="0"/>
          </a:p>
        </p:txBody>
      </p:sp>
      <p:cxnSp>
        <p:nvCxnSpPr>
          <p:cNvPr id="8" name="Straight Connector 7"/>
          <p:cNvCxnSpPr/>
          <p:nvPr userDrawn="1"/>
        </p:nvCxnSpPr>
        <p:spPr>
          <a:xfrm>
            <a:off x="0" y="1447800"/>
            <a:ext cx="9144000" cy="0"/>
          </a:xfrm>
          <a:prstGeom prst="line">
            <a:avLst/>
          </a:prstGeom>
          <a:ln w="63500" cmpd="dbl">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0" y="1295400"/>
            <a:ext cx="9144000" cy="0"/>
          </a:xfrm>
          <a:prstGeom prst="line">
            <a:avLst/>
          </a:prstGeom>
          <a:ln w="63500" cmpd="dbl">
            <a:solidFill>
              <a:srgbClr val="C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470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188" cy="639762"/>
          </a:xfrm>
        </p:spPr>
        <p:txBody>
          <a:bodyPr anchor="b"/>
          <a:lstStyle>
            <a:lvl1pPr marL="0" indent="0">
              <a:buNone/>
              <a:defRPr sz="2400" b="1"/>
            </a:lvl1pPr>
            <a:lvl2pPr marL="456791" indent="0">
              <a:buNone/>
              <a:defRPr sz="2000" b="1"/>
            </a:lvl2pPr>
            <a:lvl3pPr marL="913586" indent="0">
              <a:buNone/>
              <a:defRPr sz="1800" b="1"/>
            </a:lvl3pPr>
            <a:lvl4pPr marL="1370375" indent="0">
              <a:buNone/>
              <a:defRPr sz="1600" b="1"/>
            </a:lvl4pPr>
            <a:lvl5pPr marL="1827170" indent="0">
              <a:buNone/>
              <a:defRPr sz="1600" b="1"/>
            </a:lvl5pPr>
            <a:lvl6pPr marL="2283964" indent="0">
              <a:buNone/>
              <a:defRPr sz="1600" b="1"/>
            </a:lvl6pPr>
            <a:lvl7pPr marL="2740758" indent="0">
              <a:buNone/>
              <a:defRPr sz="1600" b="1"/>
            </a:lvl7pPr>
            <a:lvl8pPr marL="3197549" indent="0">
              <a:buNone/>
              <a:defRPr sz="1600" b="1"/>
            </a:lvl8pPr>
            <a:lvl9pPr marL="365434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7"/>
            <a:ext cx="4041775" cy="639762"/>
          </a:xfrm>
        </p:spPr>
        <p:txBody>
          <a:bodyPr anchor="b"/>
          <a:lstStyle>
            <a:lvl1pPr marL="0" indent="0">
              <a:buNone/>
              <a:defRPr sz="2400" b="1"/>
            </a:lvl1pPr>
            <a:lvl2pPr marL="456791" indent="0">
              <a:buNone/>
              <a:defRPr sz="2000" b="1"/>
            </a:lvl2pPr>
            <a:lvl3pPr marL="913586" indent="0">
              <a:buNone/>
              <a:defRPr sz="1800" b="1"/>
            </a:lvl3pPr>
            <a:lvl4pPr marL="1370375" indent="0">
              <a:buNone/>
              <a:defRPr sz="1600" b="1"/>
            </a:lvl4pPr>
            <a:lvl5pPr marL="1827170" indent="0">
              <a:buNone/>
              <a:defRPr sz="1600" b="1"/>
            </a:lvl5pPr>
            <a:lvl6pPr marL="2283964" indent="0">
              <a:buNone/>
              <a:defRPr sz="1600" b="1"/>
            </a:lvl6pPr>
            <a:lvl7pPr marL="2740758" indent="0">
              <a:buNone/>
              <a:defRPr sz="1600" b="1"/>
            </a:lvl7pPr>
            <a:lvl8pPr marL="3197549" indent="0">
              <a:buNone/>
              <a:defRPr sz="1600" b="1"/>
            </a:lvl8pPr>
            <a:lvl9pPr marL="365434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A4F6E7-8BD1-6E42-AF01-61D98660EA31}" type="datetime1">
              <a:rPr lang="en-US" smtClean="0"/>
              <a:t>2/4/2019</a:t>
            </a:fld>
            <a:endParaRPr lang="en-US" dirty="0"/>
          </a:p>
        </p:txBody>
      </p:sp>
      <p:sp>
        <p:nvSpPr>
          <p:cNvPr id="9" name="Slide Number Placeholder 8"/>
          <p:cNvSpPr>
            <a:spLocks noGrp="1"/>
          </p:cNvSpPr>
          <p:nvPr>
            <p:ph type="sldNum" sz="quarter" idx="12"/>
          </p:nvPr>
        </p:nvSpPr>
        <p:spPr/>
        <p:txBody>
          <a:bodyPr/>
          <a:lstStyle/>
          <a:p>
            <a:fld id="{86EEA6DE-BC14-4C4E-99EC-19D27E7382D5}" type="slidenum">
              <a:rPr lang="en-US" smtClean="0"/>
              <a:pPr/>
              <a:t>‹#›</a:t>
            </a:fld>
            <a:endParaRPr lang="en-US" dirty="0"/>
          </a:p>
        </p:txBody>
      </p:sp>
      <p:cxnSp>
        <p:nvCxnSpPr>
          <p:cNvPr id="10" name="Straight Connector 9"/>
          <p:cNvCxnSpPr/>
          <p:nvPr userDrawn="1"/>
        </p:nvCxnSpPr>
        <p:spPr>
          <a:xfrm>
            <a:off x="0" y="1447800"/>
            <a:ext cx="9144000" cy="0"/>
          </a:xfrm>
          <a:prstGeom prst="line">
            <a:avLst/>
          </a:prstGeom>
          <a:ln w="63500" cmpd="dbl">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0" y="1295400"/>
            <a:ext cx="9144000" cy="0"/>
          </a:xfrm>
          <a:prstGeom prst="line">
            <a:avLst/>
          </a:prstGeom>
          <a:ln w="63500" cmpd="dbl">
            <a:solidFill>
              <a:srgbClr val="C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493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0024C7-42AE-E647-A954-977FAFB58D02}" type="datetime1">
              <a:rPr lang="en-US" smtClean="0"/>
              <a:t>2/4/2019</a:t>
            </a:fld>
            <a:endParaRPr lang="en-US" dirty="0"/>
          </a:p>
        </p:txBody>
      </p:sp>
      <p:sp>
        <p:nvSpPr>
          <p:cNvPr id="5" name="Slide Number Placeholder 4"/>
          <p:cNvSpPr>
            <a:spLocks noGrp="1"/>
          </p:cNvSpPr>
          <p:nvPr>
            <p:ph type="sldNum" sz="quarter" idx="12"/>
          </p:nvPr>
        </p:nvSpPr>
        <p:spPr/>
        <p:txBody>
          <a:bodyPr/>
          <a:lstStyle/>
          <a:p>
            <a:fld id="{86EEA6DE-BC14-4C4E-99EC-19D27E7382D5}" type="slidenum">
              <a:rPr lang="en-US" smtClean="0"/>
              <a:pPr/>
              <a:t>‹#›</a:t>
            </a:fld>
            <a:endParaRPr lang="en-US" dirty="0"/>
          </a:p>
        </p:txBody>
      </p:sp>
      <p:cxnSp>
        <p:nvCxnSpPr>
          <p:cNvPr id="6" name="Straight Connector 5"/>
          <p:cNvCxnSpPr/>
          <p:nvPr userDrawn="1"/>
        </p:nvCxnSpPr>
        <p:spPr>
          <a:xfrm>
            <a:off x="0" y="1447800"/>
            <a:ext cx="9144000" cy="0"/>
          </a:xfrm>
          <a:prstGeom prst="line">
            <a:avLst/>
          </a:prstGeom>
          <a:ln w="63500" cmpd="dbl">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0" y="1295400"/>
            <a:ext cx="9144000" cy="0"/>
          </a:xfrm>
          <a:prstGeom prst="line">
            <a:avLst/>
          </a:prstGeom>
          <a:ln w="63500" cmpd="dbl">
            <a:solidFill>
              <a:srgbClr val="C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7617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E16A5F-153F-FA4D-9D09-091733C8D1ED}" type="datetime1">
              <a:rPr lang="en-US" smtClean="0"/>
              <a:t>2/4/2019</a:t>
            </a:fld>
            <a:endParaRPr lang="en-US" dirty="0"/>
          </a:p>
        </p:txBody>
      </p:sp>
      <p:sp>
        <p:nvSpPr>
          <p:cNvPr id="4" name="Slide Number Placeholder 3"/>
          <p:cNvSpPr>
            <a:spLocks noGrp="1"/>
          </p:cNvSpPr>
          <p:nvPr>
            <p:ph type="sldNum" sz="quarter" idx="12"/>
          </p:nvPr>
        </p:nvSpPr>
        <p:spPr/>
        <p:txBody>
          <a:bodyPr/>
          <a:lstStyle/>
          <a:p>
            <a:fld id="{86EEA6DE-BC14-4C4E-99EC-19D27E7382D5}" type="slidenum">
              <a:rPr lang="en-US" smtClean="0"/>
              <a:pPr/>
              <a:t>‹#›</a:t>
            </a:fld>
            <a:endParaRPr lang="en-US" dirty="0"/>
          </a:p>
        </p:txBody>
      </p:sp>
    </p:spTree>
    <p:extLst>
      <p:ext uri="{BB962C8B-B14F-4D97-AF65-F5344CB8AC3E}">
        <p14:creationId xmlns:p14="http://schemas.microsoft.com/office/powerpoint/2010/main" val="4197382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9169"/>
            <a:ext cx="8229600" cy="1143000"/>
          </a:xfrm>
          <a:prstGeom prst="rect">
            <a:avLst/>
          </a:prstGeom>
        </p:spPr>
        <p:txBody>
          <a:bodyPr vert="horz" lIns="91357" tIns="45678" rIns="91357" bIns="45678"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357" tIns="45678" rIns="91357" bIns="4567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60"/>
            <a:ext cx="2133600" cy="365125"/>
          </a:xfrm>
          <a:prstGeom prst="rect">
            <a:avLst/>
          </a:prstGeom>
        </p:spPr>
        <p:txBody>
          <a:bodyPr vert="horz" lIns="91357" tIns="45678" rIns="91357" bIns="45678" rtlCol="0" anchor="ctr"/>
          <a:lstStyle>
            <a:lvl1pPr algn="l">
              <a:defRPr sz="1200">
                <a:solidFill>
                  <a:schemeClr val="tx1">
                    <a:tint val="75000"/>
                  </a:schemeClr>
                </a:solidFill>
              </a:defRPr>
            </a:lvl1pPr>
          </a:lstStyle>
          <a:p>
            <a:fld id="{4C704443-33DC-9449-A421-3824B4BFA832}" type="datetime1">
              <a:rPr lang="en-US" smtClean="0"/>
              <a:t>2/4/2019</a:t>
            </a:fld>
            <a:endParaRPr lang="en-US" dirty="0"/>
          </a:p>
        </p:txBody>
      </p:sp>
      <p:sp>
        <p:nvSpPr>
          <p:cNvPr id="5" name="Footer Placeholder 4"/>
          <p:cNvSpPr>
            <a:spLocks noGrp="1"/>
          </p:cNvSpPr>
          <p:nvPr>
            <p:ph type="ftr" sz="quarter" idx="3"/>
          </p:nvPr>
        </p:nvSpPr>
        <p:spPr>
          <a:xfrm>
            <a:off x="3124200" y="6356360"/>
            <a:ext cx="2895600" cy="365125"/>
          </a:xfrm>
          <a:prstGeom prst="rect">
            <a:avLst/>
          </a:prstGeom>
        </p:spPr>
        <p:txBody>
          <a:bodyPr vert="horz" lIns="91357" tIns="45678" rIns="91357" bIns="45678" rtlCol="0" anchor="ctr"/>
          <a:lstStyle>
            <a:lvl1pPr algn="ctr">
              <a:defRPr sz="1200">
                <a:solidFill>
                  <a:schemeClr val="tx1">
                    <a:tint val="75000"/>
                  </a:schemeClr>
                </a:solidFill>
              </a:defRPr>
            </a:lvl1pPr>
          </a:lstStyle>
          <a:p>
            <a:r>
              <a:rPr lang="en-US" dirty="0"/>
              <a:t>@ TechWerks 2015</a:t>
            </a:r>
          </a:p>
        </p:txBody>
      </p:sp>
      <p:sp>
        <p:nvSpPr>
          <p:cNvPr id="6" name="Slide Number Placeholder 5"/>
          <p:cNvSpPr>
            <a:spLocks noGrp="1"/>
          </p:cNvSpPr>
          <p:nvPr>
            <p:ph type="sldNum" sz="quarter" idx="4"/>
          </p:nvPr>
        </p:nvSpPr>
        <p:spPr>
          <a:xfrm>
            <a:off x="6553200" y="6356360"/>
            <a:ext cx="2133600" cy="365125"/>
          </a:xfrm>
          <a:prstGeom prst="rect">
            <a:avLst/>
          </a:prstGeom>
        </p:spPr>
        <p:txBody>
          <a:bodyPr vert="horz" lIns="91357" tIns="45678" rIns="91357" bIns="45678" rtlCol="0" anchor="ctr"/>
          <a:lstStyle>
            <a:lvl1pPr algn="r">
              <a:defRPr sz="1200">
                <a:solidFill>
                  <a:schemeClr val="tx1">
                    <a:tint val="75000"/>
                  </a:schemeClr>
                </a:solidFill>
              </a:defRPr>
            </a:lvl1pPr>
          </a:lstStyle>
          <a:p>
            <a:fld id="{86EEA6DE-BC14-4C4E-99EC-19D27E7382D5}" type="slidenum">
              <a:rPr lang="en-US" smtClean="0"/>
              <a:pPr/>
              <a:t>‹#›</a:t>
            </a:fld>
            <a:endParaRPr lang="en-US" dirty="0"/>
          </a:p>
        </p:txBody>
      </p:sp>
    </p:spTree>
    <p:extLst>
      <p:ext uri="{BB962C8B-B14F-4D97-AF65-F5344CB8AC3E}">
        <p14:creationId xmlns:p14="http://schemas.microsoft.com/office/powerpoint/2010/main" val="28993088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51" r:id="rId4"/>
    <p:sldLayoutId id="2147483662"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Lst>
  <p:hf sldNum="0" hdr="0" ftr="0" dt="0"/>
  <p:txStyles>
    <p:titleStyle>
      <a:lvl1pPr algn="ctr" defTabSz="456791" rtl="0" eaLnBrk="1" latinLnBrk="0" hangingPunct="1">
        <a:spcBef>
          <a:spcPct val="0"/>
        </a:spcBef>
        <a:buNone/>
        <a:defRPr sz="4400" b="1" i="0" kern="12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1pPr>
    </p:titleStyle>
    <p:bodyStyle>
      <a:lvl1pPr marL="342596" indent="-342596" algn="l" defTabSz="456791" rtl="0" eaLnBrk="1" latinLnBrk="0" hangingPunct="1">
        <a:spcBef>
          <a:spcPct val="20000"/>
        </a:spcBef>
        <a:buFont typeface="Arial"/>
        <a:buChar char="•"/>
        <a:defRPr sz="4000" b="0" i="0" kern="1200">
          <a:solidFill>
            <a:schemeClr val="tx1"/>
          </a:solidFill>
          <a:latin typeface="Avenir Medium" panose="02000503020000020003" pitchFamily="2" charset="0"/>
          <a:ea typeface="Avenir Medium" panose="02000503020000020003" pitchFamily="2" charset="0"/>
          <a:cs typeface="Avenir Medium" panose="02000503020000020003" pitchFamily="2" charset="0"/>
        </a:defRPr>
      </a:lvl1pPr>
      <a:lvl2pPr marL="742288" indent="-285495" algn="l" defTabSz="456791" rtl="0" eaLnBrk="1" latinLnBrk="0" hangingPunct="1">
        <a:spcBef>
          <a:spcPct val="20000"/>
        </a:spcBef>
        <a:buFont typeface="Arial"/>
        <a:buChar char="–"/>
        <a:defRPr sz="3600" b="0" i="0" kern="1200">
          <a:solidFill>
            <a:schemeClr val="tx1"/>
          </a:solidFill>
          <a:latin typeface="Avenir Medium" panose="02000503020000020003" pitchFamily="2" charset="0"/>
          <a:ea typeface="Avenir Medium" panose="02000503020000020003" pitchFamily="2" charset="0"/>
          <a:cs typeface="Avenir Medium" panose="02000503020000020003" pitchFamily="2" charset="0"/>
        </a:defRPr>
      </a:lvl2pPr>
      <a:lvl3pPr marL="1141981" indent="-228398" algn="l" defTabSz="456791" rtl="0" eaLnBrk="1" latinLnBrk="0" hangingPunct="1">
        <a:spcBef>
          <a:spcPct val="20000"/>
        </a:spcBef>
        <a:buFont typeface="Arial"/>
        <a:buChar char="•"/>
        <a:defRPr sz="3200" b="0" i="0" kern="1200">
          <a:solidFill>
            <a:schemeClr val="tx1"/>
          </a:solidFill>
          <a:latin typeface="Avenir Medium" panose="02000503020000020003" pitchFamily="2" charset="0"/>
          <a:ea typeface="Avenir Medium" panose="02000503020000020003" pitchFamily="2" charset="0"/>
          <a:cs typeface="Avenir Medium" panose="02000503020000020003" pitchFamily="2" charset="0"/>
        </a:defRPr>
      </a:lvl3pPr>
      <a:lvl4pPr marL="1598774" indent="-228398" algn="l" defTabSz="456791" rtl="0" eaLnBrk="1" latinLnBrk="0" hangingPunct="1">
        <a:spcBef>
          <a:spcPct val="20000"/>
        </a:spcBef>
        <a:buFont typeface="Arial"/>
        <a:buChar char="–"/>
        <a:defRPr sz="2800" b="0" i="0" kern="1200">
          <a:solidFill>
            <a:schemeClr val="tx1"/>
          </a:solidFill>
          <a:latin typeface="Avenir Medium" panose="02000503020000020003" pitchFamily="2" charset="0"/>
          <a:ea typeface="Avenir Medium" panose="02000503020000020003" pitchFamily="2" charset="0"/>
          <a:cs typeface="Avenir Medium" panose="02000503020000020003" pitchFamily="2" charset="0"/>
        </a:defRPr>
      </a:lvl4pPr>
      <a:lvl5pPr marL="2055567" indent="-228398" algn="l" defTabSz="456791" rtl="0" eaLnBrk="1" latinLnBrk="0" hangingPunct="1">
        <a:spcBef>
          <a:spcPct val="20000"/>
        </a:spcBef>
        <a:buFont typeface="Arial"/>
        <a:buChar char="»"/>
        <a:defRPr sz="2800" b="0" i="0" kern="1200">
          <a:solidFill>
            <a:schemeClr val="tx1"/>
          </a:solidFill>
          <a:latin typeface="Avenir Medium" panose="02000503020000020003" pitchFamily="2" charset="0"/>
          <a:ea typeface="Avenir Medium" panose="02000503020000020003" pitchFamily="2" charset="0"/>
          <a:cs typeface="Avenir Medium" panose="02000503020000020003" pitchFamily="2" charset="0"/>
        </a:defRPr>
      </a:lvl5pPr>
      <a:lvl6pPr marL="2512361" indent="-228398" algn="l" defTabSz="456791" rtl="0" eaLnBrk="1" latinLnBrk="0" hangingPunct="1">
        <a:spcBef>
          <a:spcPct val="20000"/>
        </a:spcBef>
        <a:buFont typeface="Arial"/>
        <a:buChar char="•"/>
        <a:defRPr sz="2000" kern="1200">
          <a:solidFill>
            <a:schemeClr val="tx1"/>
          </a:solidFill>
          <a:latin typeface="+mn-lt"/>
          <a:ea typeface="+mn-ea"/>
          <a:cs typeface="+mn-cs"/>
        </a:defRPr>
      </a:lvl6pPr>
      <a:lvl7pPr marL="2969154" indent="-228398" algn="l" defTabSz="456791" rtl="0" eaLnBrk="1" latinLnBrk="0" hangingPunct="1">
        <a:spcBef>
          <a:spcPct val="20000"/>
        </a:spcBef>
        <a:buFont typeface="Arial"/>
        <a:buChar char="•"/>
        <a:defRPr sz="2000" kern="1200">
          <a:solidFill>
            <a:schemeClr val="tx1"/>
          </a:solidFill>
          <a:latin typeface="+mn-lt"/>
          <a:ea typeface="+mn-ea"/>
          <a:cs typeface="+mn-cs"/>
        </a:defRPr>
      </a:lvl7pPr>
      <a:lvl8pPr marL="3425945" indent="-228398" algn="l" defTabSz="456791" rtl="0" eaLnBrk="1" latinLnBrk="0" hangingPunct="1">
        <a:spcBef>
          <a:spcPct val="20000"/>
        </a:spcBef>
        <a:buFont typeface="Arial"/>
        <a:buChar char="•"/>
        <a:defRPr sz="2000" kern="1200">
          <a:solidFill>
            <a:schemeClr val="tx1"/>
          </a:solidFill>
          <a:latin typeface="+mn-lt"/>
          <a:ea typeface="+mn-ea"/>
          <a:cs typeface="+mn-cs"/>
        </a:defRPr>
      </a:lvl8pPr>
      <a:lvl9pPr marL="3882738" indent="-228398" algn="l" defTabSz="45679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791" rtl="0" eaLnBrk="1" latinLnBrk="0" hangingPunct="1">
        <a:defRPr sz="1800" kern="1200">
          <a:solidFill>
            <a:schemeClr val="tx1"/>
          </a:solidFill>
          <a:latin typeface="+mn-lt"/>
          <a:ea typeface="+mn-ea"/>
          <a:cs typeface="+mn-cs"/>
        </a:defRPr>
      </a:lvl1pPr>
      <a:lvl2pPr marL="456791" algn="l" defTabSz="456791" rtl="0" eaLnBrk="1" latinLnBrk="0" hangingPunct="1">
        <a:defRPr sz="1800" kern="1200">
          <a:solidFill>
            <a:schemeClr val="tx1"/>
          </a:solidFill>
          <a:latin typeface="+mn-lt"/>
          <a:ea typeface="+mn-ea"/>
          <a:cs typeface="+mn-cs"/>
        </a:defRPr>
      </a:lvl2pPr>
      <a:lvl3pPr marL="913586" algn="l" defTabSz="456791" rtl="0" eaLnBrk="1" latinLnBrk="0" hangingPunct="1">
        <a:defRPr sz="1800" kern="1200">
          <a:solidFill>
            <a:schemeClr val="tx1"/>
          </a:solidFill>
          <a:latin typeface="+mn-lt"/>
          <a:ea typeface="+mn-ea"/>
          <a:cs typeface="+mn-cs"/>
        </a:defRPr>
      </a:lvl3pPr>
      <a:lvl4pPr marL="1370375" algn="l" defTabSz="456791" rtl="0" eaLnBrk="1" latinLnBrk="0" hangingPunct="1">
        <a:defRPr sz="1800" kern="1200">
          <a:solidFill>
            <a:schemeClr val="tx1"/>
          </a:solidFill>
          <a:latin typeface="+mn-lt"/>
          <a:ea typeface="+mn-ea"/>
          <a:cs typeface="+mn-cs"/>
        </a:defRPr>
      </a:lvl4pPr>
      <a:lvl5pPr marL="1827170" algn="l" defTabSz="456791" rtl="0" eaLnBrk="1" latinLnBrk="0" hangingPunct="1">
        <a:defRPr sz="1800" kern="1200">
          <a:solidFill>
            <a:schemeClr val="tx1"/>
          </a:solidFill>
          <a:latin typeface="+mn-lt"/>
          <a:ea typeface="+mn-ea"/>
          <a:cs typeface="+mn-cs"/>
        </a:defRPr>
      </a:lvl5pPr>
      <a:lvl6pPr marL="2283964" algn="l" defTabSz="456791" rtl="0" eaLnBrk="1" latinLnBrk="0" hangingPunct="1">
        <a:defRPr sz="1800" kern="1200">
          <a:solidFill>
            <a:schemeClr val="tx1"/>
          </a:solidFill>
          <a:latin typeface="+mn-lt"/>
          <a:ea typeface="+mn-ea"/>
          <a:cs typeface="+mn-cs"/>
        </a:defRPr>
      </a:lvl6pPr>
      <a:lvl7pPr marL="2740758" algn="l" defTabSz="456791" rtl="0" eaLnBrk="1" latinLnBrk="0" hangingPunct="1">
        <a:defRPr sz="1800" kern="1200">
          <a:solidFill>
            <a:schemeClr val="tx1"/>
          </a:solidFill>
          <a:latin typeface="+mn-lt"/>
          <a:ea typeface="+mn-ea"/>
          <a:cs typeface="+mn-cs"/>
        </a:defRPr>
      </a:lvl7pPr>
      <a:lvl8pPr marL="3197549" algn="l" defTabSz="456791" rtl="0" eaLnBrk="1" latinLnBrk="0" hangingPunct="1">
        <a:defRPr sz="1800" kern="1200">
          <a:solidFill>
            <a:schemeClr val="tx1"/>
          </a:solidFill>
          <a:latin typeface="+mn-lt"/>
          <a:ea typeface="+mn-ea"/>
          <a:cs typeface="+mn-cs"/>
        </a:defRPr>
      </a:lvl8pPr>
      <a:lvl9pPr marL="3654343" algn="l" defTabSz="45679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85DE6B-EC1E-334A-BFDB-EFEB52D5E7D6}"/>
              </a:ext>
            </a:extLst>
          </p:cNvPr>
          <p:cNvSpPr txBox="1"/>
          <p:nvPr/>
        </p:nvSpPr>
        <p:spPr>
          <a:xfrm>
            <a:off x="2921476" y="1816260"/>
            <a:ext cx="3301047" cy="2123658"/>
          </a:xfrm>
          <a:prstGeom prst="rect">
            <a:avLst/>
          </a:prstGeom>
          <a:noFill/>
        </p:spPr>
        <p:txBody>
          <a:bodyPr wrap="square" rtlCol="0">
            <a:spAutoFit/>
          </a:bodyPr>
          <a:lstStyle/>
          <a:p>
            <a:pPr algn="ctr"/>
            <a:r>
              <a:rPr lang="en-US" sz="4400" b="1" i="0" dirty="0">
                <a:latin typeface="Avenir Black" panose="02000503020000020003" pitchFamily="2" charset="0"/>
              </a:rPr>
              <a:t>Celebrate Good News</a:t>
            </a:r>
          </a:p>
        </p:txBody>
      </p:sp>
    </p:spTree>
    <p:extLst>
      <p:ext uri="{BB962C8B-B14F-4D97-AF65-F5344CB8AC3E}">
        <p14:creationId xmlns:p14="http://schemas.microsoft.com/office/powerpoint/2010/main" val="3423016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Define Your Values"/>
          <p:cNvSpPr txBox="1"/>
          <p:nvPr/>
        </p:nvSpPr>
        <p:spPr>
          <a:xfrm>
            <a:off x="887613" y="1521612"/>
            <a:ext cx="7428003" cy="3642728"/>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defTabSz="457200">
              <a:defRPr sz="5500" b="0">
                <a:solidFill>
                  <a:srgbClr val="FFFFFF"/>
                </a:solidFill>
                <a:latin typeface="Quicksand Regular"/>
                <a:ea typeface="Quicksand Regular"/>
                <a:cs typeface="Quicksand Regular"/>
                <a:sym typeface="Quicksand Regular"/>
              </a:defRPr>
            </a:lvl1pPr>
          </a:lstStyle>
          <a:p>
            <a:pPr algn="ctr"/>
            <a:r>
              <a:rPr lang="en-US" sz="3867" dirty="0">
                <a:solidFill>
                  <a:srgbClr val="003046"/>
                </a:solidFill>
                <a:latin typeface="Avenir Roman" panose="02000503020000020003" pitchFamily="2" charset="0"/>
              </a:rPr>
              <a:t>What was difficult about celebrating the good news?</a:t>
            </a:r>
          </a:p>
          <a:p>
            <a:pPr algn="ctr"/>
            <a:endParaRPr lang="en-US" sz="3867" dirty="0">
              <a:solidFill>
                <a:srgbClr val="003046"/>
              </a:solidFill>
              <a:latin typeface="Avenir Roman" panose="02000503020000020003" pitchFamily="2" charset="0"/>
            </a:endParaRPr>
          </a:p>
          <a:p>
            <a:pPr algn="ctr"/>
            <a:r>
              <a:rPr lang="en-US" sz="3867" dirty="0">
                <a:solidFill>
                  <a:srgbClr val="003046"/>
                </a:solidFill>
                <a:latin typeface="Avenir Roman" panose="02000503020000020003" pitchFamily="2" charset="0"/>
              </a:rPr>
              <a:t>How did it feel when someone celebrated the good news with you?</a:t>
            </a:r>
          </a:p>
        </p:txBody>
      </p:sp>
      <p:sp>
        <p:nvSpPr>
          <p:cNvPr id="3" name="Title 1">
            <a:extLst>
              <a:ext uri="{FF2B5EF4-FFF2-40B4-BE49-F238E27FC236}">
                <a16:creationId xmlns:a16="http://schemas.microsoft.com/office/drawing/2014/main" id="{1B5D8E37-792C-9841-BBC2-DE8D9991BD23}"/>
              </a:ext>
            </a:extLst>
          </p:cNvPr>
          <p:cNvSpPr>
            <a:spLocks noGrp="1"/>
          </p:cNvSpPr>
          <p:nvPr>
            <p:ph type="title"/>
          </p:nvPr>
        </p:nvSpPr>
        <p:spPr>
          <a:xfrm>
            <a:off x="457200" y="159169"/>
            <a:ext cx="8229600" cy="1143000"/>
          </a:xfrm>
        </p:spPr>
        <p:txBody>
          <a:bodyPr/>
          <a:lstStyle/>
          <a:p>
            <a:r>
              <a:rPr lang="en-US" dirty="0"/>
              <a:t>Debrief</a:t>
            </a:r>
          </a:p>
        </p:txBody>
      </p:sp>
    </p:spTree>
    <p:extLst>
      <p:ext uri="{BB962C8B-B14F-4D97-AF65-F5344CB8AC3E}">
        <p14:creationId xmlns:p14="http://schemas.microsoft.com/office/powerpoint/2010/main" val="123281081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621546" y="178594"/>
            <a:ext cx="1900908" cy="401837"/>
            <a:chOff x="5018219" y="4005632"/>
            <a:chExt cx="2703513" cy="571501"/>
          </a:xfrm>
        </p:grpSpPr>
        <p:sp>
          <p:nvSpPr>
            <p:cNvPr id="5" name="Rectangle"/>
            <p:cNvSpPr/>
            <p:nvPr/>
          </p:nvSpPr>
          <p:spPr>
            <a:xfrm>
              <a:off x="5018219" y="4005632"/>
              <a:ext cx="2703513" cy="571501"/>
            </a:xfrm>
            <a:prstGeom prst="rect">
              <a:avLst/>
            </a:prstGeom>
            <a:solidFill>
              <a:schemeClr val="tx2"/>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dirty="0"/>
            </a:p>
          </p:txBody>
        </p:sp>
        <p:sp>
          <p:nvSpPr>
            <p:cNvPr id="6" name="ACTIVITY"/>
            <p:cNvSpPr txBox="1"/>
            <p:nvPr/>
          </p:nvSpPr>
          <p:spPr>
            <a:xfrm>
              <a:off x="5756553" y="4101564"/>
              <a:ext cx="1144473" cy="37963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b="0">
                  <a:solidFill>
                    <a:srgbClr val="003046"/>
                  </a:solidFill>
                  <a:latin typeface="Quicksand Bold"/>
                  <a:ea typeface="Quicksand Bold"/>
                  <a:cs typeface="Quicksand Bold"/>
                  <a:sym typeface="Quicksand Bold"/>
                </a:defRPr>
              </a:lvl1pPr>
            </a:lstStyle>
            <a:p>
              <a:r>
                <a:rPr lang="en-US" sz="1266" b="1" dirty="0">
                  <a:solidFill>
                    <a:schemeClr val="bg1"/>
                  </a:solidFill>
                  <a:latin typeface="Avenir Black" panose="02000503020000020003" pitchFamily="2" charset="0"/>
                </a:rPr>
                <a:t>ACTIVITY</a:t>
              </a:r>
              <a:endParaRPr sz="1266" b="1" dirty="0">
                <a:solidFill>
                  <a:schemeClr val="bg1"/>
                </a:solidFill>
                <a:latin typeface="Avenir Black" panose="02000503020000020003" pitchFamily="2" charset="0"/>
              </a:endParaRPr>
            </a:p>
          </p:txBody>
        </p:sp>
      </p:grpSp>
      <p:sp>
        <p:nvSpPr>
          <p:cNvPr id="3" name="Title 2"/>
          <p:cNvSpPr>
            <a:spLocks noGrp="1"/>
          </p:cNvSpPr>
          <p:nvPr>
            <p:ph type="title"/>
          </p:nvPr>
        </p:nvSpPr>
        <p:spPr>
          <a:xfrm>
            <a:off x="669727" y="542159"/>
            <a:ext cx="8147702" cy="1518047"/>
          </a:xfrm>
        </p:spPr>
        <p:txBody>
          <a:bodyPr>
            <a:normAutofit/>
          </a:bodyPr>
          <a:lstStyle/>
          <a:p>
            <a:r>
              <a:rPr lang="en-US" dirty="0"/>
              <a:t>How have you responded to good news?</a:t>
            </a:r>
          </a:p>
        </p:txBody>
      </p:sp>
      <p:sp>
        <p:nvSpPr>
          <p:cNvPr id="7" name="Text Placeholder 6"/>
          <p:cNvSpPr>
            <a:spLocks noGrp="1"/>
          </p:cNvSpPr>
          <p:nvPr>
            <p:ph type="body" idx="1"/>
          </p:nvPr>
        </p:nvSpPr>
        <p:spPr>
          <a:xfrm>
            <a:off x="669727" y="2089387"/>
            <a:ext cx="7804547" cy="4719574"/>
          </a:xfrm>
        </p:spPr>
        <p:txBody>
          <a:bodyPr>
            <a:normAutofit fontScale="92500" lnSpcReduction="10000"/>
          </a:bodyPr>
          <a:lstStyle/>
          <a:p>
            <a:pPr marL="0" indent="0">
              <a:buNone/>
            </a:pPr>
            <a:r>
              <a:rPr lang="en-US" dirty="0"/>
              <a:t>We often use strategies that deflate good news with those we care about most.</a:t>
            </a:r>
          </a:p>
          <a:p>
            <a:r>
              <a:rPr lang="en-US" dirty="0"/>
              <a:t>In the past few weeks, has anyone shared good news with you?   If so, how did you respond?</a:t>
            </a:r>
          </a:p>
          <a:p>
            <a:endParaRPr lang="en-US" dirty="0"/>
          </a:p>
          <a:p>
            <a:r>
              <a:rPr lang="en-US" dirty="0"/>
              <a:t>Take a few moments with a partner at  your table and talk about how you responded (and maybe how you wish you responded).</a:t>
            </a:r>
          </a:p>
          <a:p>
            <a:pPr lvl="1"/>
            <a:endParaRPr lang="en-US" dirty="0"/>
          </a:p>
        </p:txBody>
      </p:sp>
    </p:spTree>
    <p:extLst>
      <p:ext uri="{BB962C8B-B14F-4D97-AF65-F5344CB8AC3E}">
        <p14:creationId xmlns:p14="http://schemas.microsoft.com/office/powerpoint/2010/main" val="277851470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Define Your Values"/>
          <p:cNvSpPr txBox="1"/>
          <p:nvPr/>
        </p:nvSpPr>
        <p:spPr>
          <a:xfrm>
            <a:off x="887613" y="1819161"/>
            <a:ext cx="7428003" cy="3047630"/>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defTabSz="457200">
              <a:defRPr sz="5500" b="0">
                <a:solidFill>
                  <a:srgbClr val="FFFFFF"/>
                </a:solidFill>
                <a:latin typeface="Quicksand Regular"/>
                <a:ea typeface="Quicksand Regular"/>
                <a:cs typeface="Quicksand Regular"/>
                <a:sym typeface="Quicksand Regular"/>
              </a:defRPr>
            </a:lvl1pPr>
          </a:lstStyle>
          <a:p>
            <a:pPr algn="ctr"/>
            <a:r>
              <a:rPr lang="en-US" sz="3867" dirty="0">
                <a:solidFill>
                  <a:srgbClr val="003046"/>
                </a:solidFill>
                <a:latin typeface="Avenir Roman" panose="02000503020000020003" pitchFamily="2" charset="0"/>
              </a:rPr>
              <a:t>Did anyone notice any patterns in their responses?</a:t>
            </a:r>
          </a:p>
          <a:p>
            <a:pPr algn="ctr"/>
            <a:endParaRPr lang="en-US" sz="3867" dirty="0">
              <a:solidFill>
                <a:srgbClr val="003046"/>
              </a:solidFill>
              <a:latin typeface="Avenir Roman" panose="02000503020000020003" pitchFamily="2" charset="0"/>
            </a:endParaRPr>
          </a:p>
          <a:p>
            <a:pPr algn="ctr"/>
            <a:r>
              <a:rPr lang="en-US" sz="3867" dirty="0">
                <a:solidFill>
                  <a:srgbClr val="003046"/>
                </a:solidFill>
                <a:latin typeface="Avenir Roman" panose="02000503020000020003" pitchFamily="2" charset="0"/>
              </a:rPr>
              <a:t>How could you respond differently in the future?</a:t>
            </a:r>
          </a:p>
        </p:txBody>
      </p:sp>
      <p:sp>
        <p:nvSpPr>
          <p:cNvPr id="3" name="Title 1">
            <a:extLst>
              <a:ext uri="{FF2B5EF4-FFF2-40B4-BE49-F238E27FC236}">
                <a16:creationId xmlns:a16="http://schemas.microsoft.com/office/drawing/2014/main" id="{564644FA-A8B0-6E43-99A4-633666B365A5}"/>
              </a:ext>
            </a:extLst>
          </p:cNvPr>
          <p:cNvSpPr>
            <a:spLocks noGrp="1"/>
          </p:cNvSpPr>
          <p:nvPr>
            <p:ph type="title"/>
          </p:nvPr>
        </p:nvSpPr>
        <p:spPr>
          <a:xfrm>
            <a:off x="457200" y="159169"/>
            <a:ext cx="8229600" cy="1143000"/>
          </a:xfrm>
        </p:spPr>
        <p:txBody>
          <a:bodyPr/>
          <a:lstStyle/>
          <a:p>
            <a:r>
              <a:rPr lang="en-US" dirty="0"/>
              <a:t>Debrief</a:t>
            </a:r>
          </a:p>
        </p:txBody>
      </p:sp>
    </p:spTree>
    <p:extLst>
      <p:ext uri="{BB962C8B-B14F-4D97-AF65-F5344CB8AC3E}">
        <p14:creationId xmlns:p14="http://schemas.microsoft.com/office/powerpoint/2010/main" val="13602459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dirty="0"/>
              <a:t>Review: Celebrating Good News</a:t>
            </a:r>
          </a:p>
        </p:txBody>
      </p:sp>
      <p:sp>
        <p:nvSpPr>
          <p:cNvPr id="5" name="Content Placeholder 2"/>
          <p:cNvSpPr>
            <a:spLocks noGrp="1"/>
          </p:cNvSpPr>
          <p:nvPr>
            <p:ph idx="1"/>
          </p:nvPr>
        </p:nvSpPr>
        <p:spPr>
          <a:xfrm>
            <a:off x="457200" y="1600200"/>
            <a:ext cx="8229600" cy="5257800"/>
          </a:xfrm>
        </p:spPr>
        <p:txBody>
          <a:bodyPr>
            <a:normAutofit/>
          </a:bodyPr>
          <a:lstStyle/>
          <a:p>
            <a:pPr marL="0" indent="0">
              <a:buNone/>
            </a:pPr>
            <a:r>
              <a:rPr lang="en-US" dirty="0">
                <a:latin typeface="Garamond" panose="02020404030301010803" pitchFamily="18" charset="0"/>
              </a:rPr>
              <a:t>Celebrating Good News builds, strengthens, and maintains relationships</a:t>
            </a:r>
          </a:p>
          <a:p>
            <a:r>
              <a:rPr lang="en-US" dirty="0">
                <a:latin typeface="Garamond" panose="02020404030301010803" pitchFamily="18" charset="0"/>
              </a:rPr>
              <a:t>Celebrate good news by:</a:t>
            </a:r>
          </a:p>
          <a:p>
            <a:pPr lvl="1"/>
            <a:r>
              <a:rPr lang="en-US" dirty="0">
                <a:latin typeface="Garamond" panose="02020404030301010803" pitchFamily="18" charset="0"/>
              </a:rPr>
              <a:t>Being authentic</a:t>
            </a:r>
          </a:p>
          <a:p>
            <a:pPr lvl="1"/>
            <a:r>
              <a:rPr lang="en-US" dirty="0">
                <a:latin typeface="Garamond" panose="02020404030301010803" pitchFamily="18" charset="0"/>
              </a:rPr>
              <a:t>Asking questions</a:t>
            </a:r>
          </a:p>
          <a:p>
            <a:pPr lvl="1"/>
            <a:r>
              <a:rPr lang="en-US">
                <a:latin typeface="Garamond" panose="02020404030301010803" pitchFamily="18" charset="0"/>
              </a:rPr>
              <a:t>Showing support</a:t>
            </a:r>
            <a:endParaRPr lang="en-US" dirty="0">
              <a:latin typeface="Garamond" panose="02020404030301010803" pitchFamily="18" charset="0"/>
            </a:endParaRPr>
          </a:p>
          <a:p>
            <a:pPr lvl="1"/>
            <a:endParaRPr lang="en-US" dirty="0">
              <a:latin typeface="Avenir Roman" panose="02000503020000020003" pitchFamily="2" charset="0"/>
            </a:endParaRPr>
          </a:p>
        </p:txBody>
      </p:sp>
    </p:spTree>
    <p:extLst>
      <p:ext uri="{BB962C8B-B14F-4D97-AF65-F5344CB8AC3E}">
        <p14:creationId xmlns:p14="http://schemas.microsoft.com/office/powerpoint/2010/main" val="2088573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9387"/>
            <a:ext cx="8229600" cy="1143000"/>
          </a:xfrm>
        </p:spPr>
        <p:txBody>
          <a:bodyPr>
            <a:normAutofit fontScale="90000"/>
          </a:bodyPr>
          <a:lstStyle/>
          <a:p>
            <a:r>
              <a:rPr lang="en-US" dirty="0"/>
              <a:t>How does Celebrating Good News help you?</a:t>
            </a:r>
          </a:p>
        </p:txBody>
      </p:sp>
      <p:sp>
        <p:nvSpPr>
          <p:cNvPr id="3" name="Text Placeholder 2"/>
          <p:cNvSpPr>
            <a:spLocks noGrp="1"/>
          </p:cNvSpPr>
          <p:nvPr>
            <p:ph type="body" idx="1"/>
          </p:nvPr>
        </p:nvSpPr>
        <p:spPr>
          <a:xfrm>
            <a:off x="457200" y="2071256"/>
            <a:ext cx="8229600" cy="3636818"/>
          </a:xfrm>
        </p:spPr>
        <p:txBody>
          <a:bodyPr>
            <a:normAutofit/>
          </a:bodyPr>
          <a:lstStyle/>
          <a:p>
            <a:pPr fontAlgn="t">
              <a:spcAft>
                <a:spcPts val="844"/>
              </a:spcAft>
            </a:pPr>
            <a:r>
              <a:rPr lang="en-US" dirty="0">
                <a:latin typeface="Garamond" panose="02020404030301010803" pitchFamily="18" charset="0"/>
              </a:rPr>
              <a:t>Builds, strengthens, and maintains important relationships</a:t>
            </a:r>
          </a:p>
          <a:p>
            <a:pPr fontAlgn="t">
              <a:spcAft>
                <a:spcPts val="844"/>
              </a:spcAft>
            </a:pPr>
            <a:r>
              <a:rPr lang="en-US" dirty="0">
                <a:latin typeface="Garamond" panose="02020404030301010803" pitchFamily="18" charset="0"/>
              </a:rPr>
              <a:t>Relationships are critical for resilience.  </a:t>
            </a:r>
          </a:p>
        </p:txBody>
      </p:sp>
    </p:spTree>
    <p:extLst>
      <p:ext uri="{BB962C8B-B14F-4D97-AF65-F5344CB8AC3E}">
        <p14:creationId xmlns:p14="http://schemas.microsoft.com/office/powerpoint/2010/main" val="226867122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Responses that Deflate</a:t>
            </a:r>
          </a:p>
        </p:txBody>
      </p:sp>
      <p:sp>
        <p:nvSpPr>
          <p:cNvPr id="3" name="Text Placeholder 2"/>
          <p:cNvSpPr>
            <a:spLocks noGrp="1"/>
          </p:cNvSpPr>
          <p:nvPr>
            <p:ph type="body" idx="1"/>
          </p:nvPr>
        </p:nvSpPr>
        <p:spPr/>
        <p:txBody>
          <a:bodyPr>
            <a:normAutofit lnSpcReduction="10000"/>
          </a:bodyPr>
          <a:lstStyle/>
          <a:p>
            <a:pPr fontAlgn="t">
              <a:spcAft>
                <a:spcPts val="844"/>
              </a:spcAft>
            </a:pPr>
            <a:r>
              <a:rPr lang="en-US" b="1" dirty="0">
                <a:latin typeface="Quicksand" charset="0"/>
                <a:ea typeface="Quicksand" charset="0"/>
                <a:cs typeface="Quicksand" charset="0"/>
              </a:rPr>
              <a:t>Squash</a:t>
            </a:r>
            <a:r>
              <a:rPr lang="en-US" b="1" dirty="0"/>
              <a:t>: </a:t>
            </a:r>
            <a:r>
              <a:rPr lang="en-US" dirty="0">
                <a:latin typeface="Garamond" panose="02020404030301010803" pitchFamily="18" charset="0"/>
              </a:rPr>
              <a:t>Points out problems or provides negative feedback</a:t>
            </a:r>
          </a:p>
          <a:p>
            <a:pPr fontAlgn="t">
              <a:spcAft>
                <a:spcPts val="844"/>
              </a:spcAft>
            </a:pPr>
            <a:r>
              <a:rPr lang="en-US" b="1" dirty="0">
                <a:latin typeface="Quicksand" charset="0"/>
                <a:ea typeface="Quicksand" charset="0"/>
                <a:cs typeface="Quicksand" charset="0"/>
              </a:rPr>
              <a:t>Shut down</a:t>
            </a:r>
            <a:r>
              <a:rPr lang="en-US" dirty="0"/>
              <a:t>: </a:t>
            </a:r>
            <a:r>
              <a:rPr lang="en-US" dirty="0">
                <a:latin typeface="Garamond" panose="02020404030301010803" pitchFamily="18" charset="0"/>
              </a:rPr>
              <a:t>Responds with low energy; doesn’t care that much (or is distracted); ”That’s nice”</a:t>
            </a:r>
          </a:p>
          <a:p>
            <a:pPr fontAlgn="t">
              <a:spcAft>
                <a:spcPts val="844"/>
              </a:spcAft>
            </a:pPr>
            <a:r>
              <a:rPr lang="en-US" b="1" dirty="0">
                <a:latin typeface="Quicksand" charset="0"/>
                <a:ea typeface="Quicksand" charset="0"/>
                <a:cs typeface="Quicksand" charset="0"/>
              </a:rPr>
              <a:t>Steal</a:t>
            </a:r>
            <a:r>
              <a:rPr lang="en-US" dirty="0"/>
              <a:t>:  </a:t>
            </a:r>
            <a:r>
              <a:rPr lang="en-US" dirty="0">
                <a:latin typeface="Garamond" panose="02020404030301010803" pitchFamily="18" charset="0"/>
              </a:rPr>
              <a:t>Focuses on him or her self; ignores the event.</a:t>
            </a:r>
          </a:p>
          <a:p>
            <a:endParaRPr lang="en-US" dirty="0"/>
          </a:p>
        </p:txBody>
      </p:sp>
    </p:spTree>
    <p:extLst>
      <p:ext uri="{BB962C8B-B14F-4D97-AF65-F5344CB8AC3E}">
        <p14:creationId xmlns:p14="http://schemas.microsoft.com/office/powerpoint/2010/main" val="418835721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Celebrate!</a:t>
            </a:r>
          </a:p>
        </p:txBody>
      </p:sp>
      <p:sp>
        <p:nvSpPr>
          <p:cNvPr id="3" name="Text Placeholder 2"/>
          <p:cNvSpPr>
            <a:spLocks noGrp="1"/>
          </p:cNvSpPr>
          <p:nvPr>
            <p:ph type="body" idx="1"/>
          </p:nvPr>
        </p:nvSpPr>
        <p:spPr/>
        <p:txBody>
          <a:bodyPr>
            <a:normAutofit/>
          </a:bodyPr>
          <a:lstStyle/>
          <a:p>
            <a:pPr marL="321457" indent="-321457">
              <a:buFont typeface="Arial" charset="0"/>
              <a:buChar char="•"/>
              <a:defRPr sz="3000" b="0">
                <a:solidFill>
                  <a:srgbClr val="003046"/>
                </a:solidFill>
                <a:latin typeface="Quicksand Regular"/>
                <a:ea typeface="Quicksand Regular"/>
                <a:cs typeface="Quicksand Regular"/>
                <a:sym typeface="Quicksand Regular"/>
              </a:defRPr>
            </a:pPr>
            <a:r>
              <a:rPr lang="en-US" sz="3600" b="1" dirty="0"/>
              <a:t>A better strategy:</a:t>
            </a:r>
          </a:p>
          <a:p>
            <a:pPr marL="721149" lvl="1" indent="-321457">
              <a:buFont typeface="Arial" charset="0"/>
              <a:buChar char="•"/>
              <a:defRPr sz="3000" b="0">
                <a:solidFill>
                  <a:srgbClr val="003046"/>
                </a:solidFill>
                <a:latin typeface="Quicksand Regular"/>
                <a:ea typeface="Quicksand Regular"/>
                <a:cs typeface="Quicksand Regular"/>
                <a:sym typeface="Quicksand Regular"/>
              </a:defRPr>
            </a:pPr>
            <a:r>
              <a:rPr lang="en-US" sz="3200" dirty="0">
                <a:latin typeface="Garamond" panose="02020404030301010803" pitchFamily="18" charset="0"/>
              </a:rPr>
              <a:t>Ask questions</a:t>
            </a:r>
          </a:p>
          <a:p>
            <a:pPr marL="721149" lvl="1" indent="-321457">
              <a:buFont typeface="Arial" charset="0"/>
              <a:buChar char="•"/>
              <a:defRPr sz="3000" b="0">
                <a:solidFill>
                  <a:srgbClr val="003046"/>
                </a:solidFill>
                <a:latin typeface="Quicksand Regular"/>
                <a:ea typeface="Quicksand Regular"/>
                <a:cs typeface="Quicksand Regular"/>
                <a:sym typeface="Quicksand Regular"/>
              </a:defRPr>
            </a:pPr>
            <a:r>
              <a:rPr lang="en-US" sz="3200" dirty="0">
                <a:latin typeface="Garamond" panose="02020404030301010803" pitchFamily="18" charset="0"/>
              </a:rPr>
              <a:t>Show enthusiastic support and interest</a:t>
            </a:r>
          </a:p>
          <a:p>
            <a:pPr marL="721149" lvl="1" indent="-321457">
              <a:buFont typeface="Arial" charset="0"/>
              <a:buChar char="•"/>
              <a:defRPr sz="3000" b="0">
                <a:solidFill>
                  <a:srgbClr val="003046"/>
                </a:solidFill>
                <a:latin typeface="Quicksand Regular"/>
                <a:ea typeface="Quicksand Regular"/>
                <a:cs typeface="Quicksand Regular"/>
                <a:sym typeface="Quicksand Regular"/>
              </a:defRPr>
            </a:pPr>
            <a:r>
              <a:rPr lang="en-US" sz="3200" dirty="0">
                <a:latin typeface="Garamond" panose="02020404030301010803" pitchFamily="18" charset="0"/>
              </a:rPr>
              <a:t>Be authentic</a:t>
            </a:r>
          </a:p>
          <a:p>
            <a:pPr marL="721149" lvl="1" indent="-321457">
              <a:buFont typeface="Arial" charset="0"/>
              <a:buChar char="•"/>
              <a:defRPr sz="3000" b="0">
                <a:solidFill>
                  <a:srgbClr val="003046"/>
                </a:solidFill>
                <a:latin typeface="Quicksand Regular"/>
                <a:ea typeface="Quicksand Regular"/>
                <a:cs typeface="Quicksand Regular"/>
                <a:sym typeface="Quicksand Regular"/>
              </a:defRPr>
            </a:pPr>
            <a:r>
              <a:rPr lang="en-US" sz="3200" dirty="0">
                <a:latin typeface="Garamond" panose="02020404030301010803" pitchFamily="18" charset="0"/>
              </a:rPr>
              <a:t>Be engaged and interested</a:t>
            </a:r>
          </a:p>
        </p:txBody>
      </p:sp>
    </p:spTree>
    <p:extLst>
      <p:ext uri="{BB962C8B-B14F-4D97-AF65-F5344CB8AC3E}">
        <p14:creationId xmlns:p14="http://schemas.microsoft.com/office/powerpoint/2010/main" val="226663053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Rectangle"/>
          <p:cNvSpPr/>
          <p:nvPr/>
        </p:nvSpPr>
        <p:spPr>
          <a:xfrm>
            <a:off x="360219" y="332071"/>
            <a:ext cx="2663598" cy="626493"/>
          </a:xfrm>
          <a:prstGeom prst="rect">
            <a:avLst/>
          </a:prstGeom>
          <a:solidFill>
            <a:schemeClr val="tx2"/>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r>
              <a:rPr lang="en-US" sz="1969" b="1" dirty="0">
                <a:latin typeface="Avenir Black" panose="02000503020000020003" pitchFamily="2" charset="0"/>
                <a:ea typeface="Quicksand" charset="0"/>
                <a:cs typeface="Quicksand" charset="0"/>
              </a:rPr>
              <a:t>Key Points</a:t>
            </a:r>
            <a:endParaRPr sz="1969" b="1" dirty="0">
              <a:latin typeface="Avenir Black" panose="02000503020000020003" pitchFamily="2" charset="0"/>
              <a:ea typeface="Quicksand" charset="0"/>
              <a:cs typeface="Quicksand" charset="0"/>
            </a:endParaRPr>
          </a:p>
        </p:txBody>
      </p:sp>
      <p:sp>
        <p:nvSpPr>
          <p:cNvPr id="142" name="Define Your Values"/>
          <p:cNvSpPr txBox="1"/>
          <p:nvPr/>
        </p:nvSpPr>
        <p:spPr>
          <a:xfrm>
            <a:off x="187570" y="1420228"/>
            <a:ext cx="8956430" cy="5253106"/>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defTabSz="457200">
              <a:defRPr sz="5500" b="0">
                <a:solidFill>
                  <a:srgbClr val="FFFFFF"/>
                </a:solidFill>
                <a:latin typeface="Quicksand Regular"/>
                <a:ea typeface="Quicksand Regular"/>
                <a:cs typeface="Quicksand Regular"/>
                <a:sym typeface="Quicksand Regular"/>
              </a:defRPr>
            </a:lvl1pPr>
          </a:lstStyle>
          <a:p>
            <a:pPr marL="571500" indent="-571500" algn="l">
              <a:buFont typeface="Arial" panose="020B0604020202020204" pitchFamily="34" charset="0"/>
              <a:buChar char="•"/>
            </a:pPr>
            <a:r>
              <a:rPr lang="en-US" sz="3200" dirty="0">
                <a:solidFill>
                  <a:srgbClr val="003046"/>
                </a:solidFill>
                <a:latin typeface="Avenir Roman" panose="02000503020000020003" pitchFamily="2" charset="0"/>
              </a:rPr>
              <a:t>It is not about the news</a:t>
            </a:r>
            <a:r>
              <a:rPr lang="mr-IN" sz="3200" dirty="0">
                <a:solidFill>
                  <a:srgbClr val="003046"/>
                </a:solidFill>
                <a:latin typeface="Avenir Roman" panose="02000503020000020003" pitchFamily="2" charset="0"/>
              </a:rPr>
              <a:t>…</a:t>
            </a:r>
            <a:r>
              <a:rPr lang="en-US" sz="3200" dirty="0">
                <a:solidFill>
                  <a:srgbClr val="003046"/>
                </a:solidFill>
                <a:latin typeface="Avenir Roman" panose="02000503020000020003" pitchFamily="2" charset="0"/>
              </a:rPr>
              <a:t>.it’s about the person!</a:t>
            </a:r>
          </a:p>
          <a:p>
            <a:pPr marL="171450" indent="-171450" algn="l">
              <a:buFont typeface="Arial" panose="020B0604020202020204" pitchFamily="34" charset="0"/>
              <a:buChar char="•"/>
            </a:pPr>
            <a:endParaRPr lang="en-US" sz="1100" dirty="0">
              <a:solidFill>
                <a:srgbClr val="003046"/>
              </a:solidFill>
              <a:latin typeface="Avenir Roman" panose="02000503020000020003" pitchFamily="2" charset="0"/>
            </a:endParaRPr>
          </a:p>
          <a:p>
            <a:pPr marL="571500" indent="-571500" algn="l">
              <a:buFont typeface="Arial" panose="020B0604020202020204" pitchFamily="34" charset="0"/>
              <a:buChar char="•"/>
            </a:pPr>
            <a:r>
              <a:rPr lang="en-US" sz="3200" dirty="0">
                <a:solidFill>
                  <a:srgbClr val="003046"/>
                </a:solidFill>
                <a:latin typeface="Avenir Roman" panose="02000503020000020003" pitchFamily="2" charset="0"/>
              </a:rPr>
              <a:t>Help the other person savor the moment</a:t>
            </a:r>
          </a:p>
          <a:p>
            <a:pPr marL="171450" indent="-171450" algn="l">
              <a:buFont typeface="Arial" panose="020B0604020202020204" pitchFamily="34" charset="0"/>
              <a:buChar char="•"/>
            </a:pPr>
            <a:endParaRPr lang="en-US" sz="1100" dirty="0">
              <a:solidFill>
                <a:srgbClr val="003046"/>
              </a:solidFill>
              <a:latin typeface="Avenir Roman" panose="02000503020000020003" pitchFamily="2" charset="0"/>
            </a:endParaRPr>
          </a:p>
          <a:p>
            <a:pPr marL="571500" indent="-571500">
              <a:spcAft>
                <a:spcPts val="1200"/>
              </a:spcAft>
              <a:buFont typeface="Arial" panose="020B0604020202020204" pitchFamily="34" charset="0"/>
              <a:buChar char="•"/>
            </a:pPr>
            <a:r>
              <a:rPr lang="en-US" sz="3200" dirty="0">
                <a:solidFill>
                  <a:srgbClr val="003046"/>
                </a:solidFill>
                <a:latin typeface="Avenir Roman" panose="02000503020000020003" pitchFamily="2" charset="0"/>
              </a:rPr>
              <a:t>If you are concerned about the news, think conversation A, then conversation B.  </a:t>
            </a:r>
          </a:p>
          <a:p>
            <a:pPr marL="571500" indent="-571500">
              <a:spcAft>
                <a:spcPts val="1200"/>
              </a:spcAft>
              <a:buFont typeface="Arial" panose="020B0604020202020204" pitchFamily="34" charset="0"/>
              <a:buChar char="•"/>
            </a:pPr>
            <a:r>
              <a:rPr lang="en-US" sz="3200" dirty="0">
                <a:solidFill>
                  <a:srgbClr val="003046"/>
                </a:solidFill>
                <a:latin typeface="Avenir Roman" panose="02000503020000020003" pitchFamily="2" charset="0"/>
              </a:rPr>
              <a:t>Don’t celebrate something dangerous!  Intervene if needed.</a:t>
            </a:r>
          </a:p>
          <a:p>
            <a:pPr marL="571500" indent="-571500" algn="l">
              <a:buFont typeface="Arial" panose="020B0604020202020204" pitchFamily="34" charset="0"/>
              <a:buChar char="•"/>
            </a:pPr>
            <a:r>
              <a:rPr lang="en-US" sz="3200" dirty="0">
                <a:solidFill>
                  <a:srgbClr val="003046"/>
                </a:solidFill>
                <a:latin typeface="Avenir Roman" panose="02000503020000020003" pitchFamily="2" charset="0"/>
              </a:rPr>
              <a:t>Provides a gateway conversation</a:t>
            </a:r>
          </a:p>
          <a:p>
            <a:pPr algn="l"/>
            <a:endParaRPr sz="3867" dirty="0">
              <a:solidFill>
                <a:srgbClr val="003046"/>
              </a:solidFill>
            </a:endParaRPr>
          </a:p>
        </p:txBody>
      </p:sp>
    </p:spTree>
    <p:extLst>
      <p:ext uri="{BB962C8B-B14F-4D97-AF65-F5344CB8AC3E}">
        <p14:creationId xmlns:p14="http://schemas.microsoft.com/office/powerpoint/2010/main" val="121177879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Rectangle"/>
          <p:cNvSpPr/>
          <p:nvPr/>
        </p:nvSpPr>
        <p:spPr>
          <a:xfrm>
            <a:off x="5791350" y="3321442"/>
            <a:ext cx="2982819" cy="17603"/>
          </a:xfrm>
          <a:prstGeom prst="rect">
            <a:avLst/>
          </a:prstGeom>
          <a:solidFill>
            <a:srgbClr val="575B4A"/>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dirty="0"/>
          </a:p>
        </p:txBody>
      </p:sp>
      <p:sp>
        <p:nvSpPr>
          <p:cNvPr id="137" name="WHY VALUES…"/>
          <p:cNvSpPr txBox="1"/>
          <p:nvPr/>
        </p:nvSpPr>
        <p:spPr>
          <a:xfrm>
            <a:off x="277370" y="3086745"/>
            <a:ext cx="3887283" cy="85106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defRPr sz="3000" b="0">
                <a:solidFill>
                  <a:srgbClr val="003046"/>
                </a:solidFill>
                <a:latin typeface="Quicksand Regular"/>
                <a:ea typeface="Quicksand Regular"/>
                <a:cs typeface="Quicksand Regular"/>
                <a:sym typeface="Quicksand Regular"/>
              </a:defRPr>
            </a:pPr>
            <a:r>
              <a:rPr lang="en-US" sz="2531" b="1" dirty="0">
                <a:latin typeface="Avenir Black" panose="02000503020000020003" pitchFamily="2" charset="0"/>
              </a:rPr>
              <a:t>Celebrating Good News:</a:t>
            </a:r>
          </a:p>
          <a:p>
            <a:pPr algn="ctr">
              <a:defRPr sz="3000" b="0">
                <a:solidFill>
                  <a:srgbClr val="003046"/>
                </a:solidFill>
                <a:latin typeface="Quicksand Regular"/>
                <a:ea typeface="Quicksand Regular"/>
                <a:cs typeface="Quicksand Regular"/>
                <a:sym typeface="Quicksand Regular"/>
              </a:defRPr>
            </a:pPr>
            <a:r>
              <a:rPr lang="en-US" sz="2531" b="1" dirty="0">
                <a:latin typeface="Avenir Black" panose="02000503020000020003" pitchFamily="2" charset="0"/>
              </a:rPr>
              <a:t>Money in the Bank</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6711" t="1" r="27741" b="-1146"/>
          <a:stretch/>
        </p:blipFill>
        <p:spPr>
          <a:xfrm>
            <a:off x="4218307" y="0"/>
            <a:ext cx="5309333" cy="7072244"/>
          </a:xfrm>
          <a:prstGeom prst="rect">
            <a:avLst/>
          </a:prstGeom>
        </p:spPr>
      </p:pic>
    </p:spTree>
    <p:extLst>
      <p:ext uri="{BB962C8B-B14F-4D97-AF65-F5344CB8AC3E}">
        <p14:creationId xmlns:p14="http://schemas.microsoft.com/office/powerpoint/2010/main" val="349152127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Big Bang Theory</a:t>
            </a:r>
            <a:endParaRPr lang="en-US" b="1" dirty="0"/>
          </a:p>
        </p:txBody>
      </p:sp>
      <p:pic>
        <p:nvPicPr>
          <p:cNvPr id="5" name="S12-TBBT Season 5 Episode 12 - Sheldon and Amy's Date Nigh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88053" y="1600200"/>
            <a:ext cx="7009785" cy="5257800"/>
          </a:xfrm>
        </p:spPr>
      </p:pic>
    </p:spTree>
    <p:extLst>
      <p:ext uri="{BB962C8B-B14F-4D97-AF65-F5344CB8AC3E}">
        <p14:creationId xmlns:p14="http://schemas.microsoft.com/office/powerpoint/2010/main" val="24549427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A293D-B5E1-7E49-A337-FCD95EDFEE29}"/>
              </a:ext>
            </a:extLst>
          </p:cNvPr>
          <p:cNvSpPr>
            <a:spLocks noGrp="1"/>
          </p:cNvSpPr>
          <p:nvPr>
            <p:ph type="title"/>
          </p:nvPr>
        </p:nvSpPr>
        <p:spPr/>
        <p:txBody>
          <a:bodyPr/>
          <a:lstStyle/>
          <a:p>
            <a:r>
              <a:rPr lang="en-US" dirty="0"/>
              <a:t>Celebrate Good News</a:t>
            </a:r>
          </a:p>
        </p:txBody>
      </p:sp>
    </p:spTree>
    <p:extLst>
      <p:ext uri="{BB962C8B-B14F-4D97-AF65-F5344CB8AC3E}">
        <p14:creationId xmlns:p14="http://schemas.microsoft.com/office/powerpoint/2010/main" val="858125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Rectangle"/>
          <p:cNvSpPr/>
          <p:nvPr/>
        </p:nvSpPr>
        <p:spPr>
          <a:xfrm>
            <a:off x="558228" y="3069044"/>
            <a:ext cx="3000890" cy="375265"/>
          </a:xfrm>
          <a:prstGeom prst="rect">
            <a:avLst/>
          </a:prstGeom>
          <a:solidFill>
            <a:schemeClr val="tx2"/>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r>
              <a:rPr lang="en-US" sz="1547" b="1" dirty="0">
                <a:latin typeface="Avenir Black" panose="02000503020000020003" pitchFamily="2" charset="0"/>
                <a:ea typeface="Quicksand" charset="0"/>
                <a:cs typeface="Quicksand" charset="0"/>
              </a:rPr>
              <a:t>TRY IT</a:t>
            </a:r>
            <a:endParaRPr sz="1547" b="1" dirty="0">
              <a:latin typeface="Avenir Black" panose="02000503020000020003" pitchFamily="2" charset="0"/>
              <a:ea typeface="Quicksand" charset="0"/>
              <a:cs typeface="Quicksand" charset="0"/>
            </a:endParaRPr>
          </a:p>
        </p:txBody>
      </p:sp>
      <p:sp>
        <p:nvSpPr>
          <p:cNvPr id="142" name="Define Your Values"/>
          <p:cNvSpPr txBox="1"/>
          <p:nvPr/>
        </p:nvSpPr>
        <p:spPr>
          <a:xfrm>
            <a:off x="558228" y="3465353"/>
            <a:ext cx="7428003" cy="2452531"/>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defTabSz="457200">
              <a:defRPr sz="5500" b="0">
                <a:solidFill>
                  <a:srgbClr val="FFFFFF"/>
                </a:solidFill>
                <a:latin typeface="Quicksand Regular"/>
                <a:ea typeface="Quicksand Regular"/>
                <a:cs typeface="Quicksand Regular"/>
                <a:sym typeface="Quicksand Regular"/>
              </a:defRPr>
            </a:lvl1pPr>
          </a:lstStyle>
          <a:p>
            <a:pPr algn="l"/>
            <a:r>
              <a:rPr lang="en-US" sz="3867" dirty="0">
                <a:solidFill>
                  <a:schemeClr val="tx2"/>
                </a:solidFill>
                <a:latin typeface="Avenir Medium" panose="02000503020000020003" pitchFamily="2" charset="0"/>
              </a:rPr>
              <a:t>Turn to a partner and share good news</a:t>
            </a:r>
          </a:p>
          <a:p>
            <a:pPr algn="l"/>
            <a:r>
              <a:rPr lang="en-US" sz="3867" dirty="0">
                <a:solidFill>
                  <a:schemeClr val="tx2"/>
                </a:solidFill>
                <a:latin typeface="Avenir Medium" panose="02000503020000020003" pitchFamily="2" charset="0"/>
              </a:rPr>
              <a:t>Partners: Help them celebrate and savor the moment</a:t>
            </a:r>
            <a:endParaRPr sz="3867" dirty="0">
              <a:solidFill>
                <a:schemeClr val="tx2"/>
              </a:solidFill>
              <a:latin typeface="Avenir Medium" panose="02000503020000020003" pitchFamily="2" charset="0"/>
            </a:endParaRPr>
          </a:p>
        </p:txBody>
      </p:sp>
    </p:spTree>
    <p:extLst>
      <p:ext uri="{BB962C8B-B14F-4D97-AF65-F5344CB8AC3E}">
        <p14:creationId xmlns:p14="http://schemas.microsoft.com/office/powerpoint/2010/main" val="3786604883"/>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5cbdda85-93df-4f67-beda-b931f93d828b">2YEKMHWQQPZK-1448322674-1570</_dlc_DocId>
    <_dlc_DocIdUrl xmlns="5cbdda85-93df-4f67-beda-b931f93d828b">
      <Url>https://52tymx-wps-201p:8014/AFPC/DPF/DPFF/Resilience/_layouts/DocIdRedir.aspx?ID=2YEKMHWQQPZK-1448322674-1570</Url>
      <Description>2YEKMHWQQPZK-1448322674-1570</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C0105C0F158E346891CEA65D75281BA" ma:contentTypeVersion="0" ma:contentTypeDescription="Create a new document." ma:contentTypeScope="" ma:versionID="c33a3e5d09dab67ed381b29cde3f4a96">
  <xsd:schema xmlns:xsd="http://www.w3.org/2001/XMLSchema" xmlns:xs="http://www.w3.org/2001/XMLSchema" xmlns:p="http://schemas.microsoft.com/office/2006/metadata/properties" xmlns:ns2="5cbdda85-93df-4f67-beda-b931f93d828b" targetNamespace="http://schemas.microsoft.com/office/2006/metadata/properties" ma:root="true" ma:fieldsID="70cf5f88e32102790aee9cf3274a3063" ns2:_="">
    <xsd:import namespace="5cbdda85-93df-4f67-beda-b931f93d828b"/>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bdda85-93df-4f67-beda-b931f93d828b"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Question"/>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D299BC65-3D26-4D9E-91D7-9DE971B21407}">
  <ds:schemaRefs>
    <ds:schemaRef ds:uri="5cbdda85-93df-4f67-beda-b931f93d828b"/>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AA3DBFB4-1718-4479-8037-606E7C2DDDD0}">
  <ds:schemaRefs>
    <ds:schemaRef ds:uri="http://schemas.microsoft.com/sharepoint/v3/contenttype/forms"/>
  </ds:schemaRefs>
</ds:datastoreItem>
</file>

<file path=customXml/itemProps3.xml><?xml version="1.0" encoding="utf-8"?>
<ds:datastoreItem xmlns:ds="http://schemas.openxmlformats.org/officeDocument/2006/customXml" ds:itemID="{49B315DA-44F0-42B8-BDC5-EE63AAD27B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bdda85-93df-4f67-beda-b931f93d82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60E0E607-F947-4FE9-B23D-1CD789185CDF}">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163700</TotalTime>
  <Words>1660</Words>
  <Application>Microsoft Office PowerPoint</Application>
  <PresentationFormat>On-screen Show (4:3)</PresentationFormat>
  <Paragraphs>150</Paragraphs>
  <Slides>13</Slides>
  <Notes>13</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13</vt:i4>
      </vt:variant>
    </vt:vector>
  </HeadingPairs>
  <TitlesOfParts>
    <vt:vector size="26" baseType="lpstr">
      <vt:lpstr>Arial</vt:lpstr>
      <vt:lpstr>Avenir Black</vt:lpstr>
      <vt:lpstr>Avenir Medium</vt:lpstr>
      <vt:lpstr>Avenir Roman</vt:lpstr>
      <vt:lpstr>Calibri</vt:lpstr>
      <vt:lpstr>Cambria</vt:lpstr>
      <vt:lpstr>Garamond</vt:lpstr>
      <vt:lpstr>Helvetica Neue Medium</vt:lpstr>
      <vt:lpstr>Helvetica Neue Thin</vt:lpstr>
      <vt:lpstr>Quicksand</vt:lpstr>
      <vt:lpstr>Quicksand Bold</vt:lpstr>
      <vt:lpstr>Quicksand Regular</vt:lpstr>
      <vt:lpstr>Office Theme</vt:lpstr>
      <vt:lpstr>PowerPoint Presentation</vt:lpstr>
      <vt:lpstr>How does Celebrating Good News help you?</vt:lpstr>
      <vt:lpstr>Responses that Deflate</vt:lpstr>
      <vt:lpstr>Celebrate!</vt:lpstr>
      <vt:lpstr>PowerPoint Presentation</vt:lpstr>
      <vt:lpstr>PowerPoint Presentation</vt:lpstr>
      <vt:lpstr>Big Bang Theory</vt:lpstr>
      <vt:lpstr>Celebrate Good News</vt:lpstr>
      <vt:lpstr>PowerPoint Presentation</vt:lpstr>
      <vt:lpstr>Debrief</vt:lpstr>
      <vt:lpstr>How have you responded to good news?</vt:lpstr>
      <vt:lpstr>Debrief</vt:lpstr>
      <vt:lpstr>Review: Celebrating Good News</vt:lpstr>
    </vt:vector>
  </TitlesOfParts>
  <Company>3 Flights,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JILL ANTONISHAK</dc:creator>
  <cp:lastModifiedBy>JAMES, SUZANNE L GS-12 USAF PACAF 36 WG/CVB</cp:lastModifiedBy>
  <cp:revision>1228</cp:revision>
  <cp:lastPrinted>2018-07-07T15:15:16Z</cp:lastPrinted>
  <dcterms:created xsi:type="dcterms:W3CDTF">2012-08-02T00:26:58Z</dcterms:created>
  <dcterms:modified xsi:type="dcterms:W3CDTF">2019-02-04T05:13:23Z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0x0101005C0105C0F158E346891CEA65D75281BA</vt:lpwstr>
  </property>
  <property fmtid="{D5CDD505-2E9C-101B-9397-08002B2CF9AE}" pid="3" name="_dlc_DocIdItemGuid">
    <vt:lpwstr>a6053d74-5c71-49a5-9ae7-1776642b2305</vt:lpwstr>
  </property>
</Properties>
</file>